
<file path=[Content_Types].xml><?xml version="1.0" encoding="utf-8"?>
<Types xmlns="http://schemas.openxmlformats.org/package/2006/content-types">
  <Default Extension="fntdata" ContentType="application/x-fontdata"/>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60" r:id="rId1"/>
  </p:sldMasterIdLst>
  <p:sldIdLst>
    <p:sldId id="257" r:id="rId2"/>
    <p:sldId id="259" r:id="rId3"/>
    <p:sldId id="256" r:id="rId4"/>
    <p:sldId id="260" r:id="rId5"/>
    <p:sldId id="258" r:id="rId6"/>
    <p:sldId id="261" r:id="rId7"/>
  </p:sldIdLst>
  <p:sldSz cx="10691813" cy="15119350"/>
  <p:notesSz cx="6797675" cy="9926638"/>
  <p:embeddedFontLst>
    <p:embeddedFont>
      <p:font typeface="Mulish" pitchFamily="2" charset="0"/>
      <p:regular r:id="rId8"/>
      <p:bold r:id="rId9"/>
      <p:italic r:id="rId10"/>
      <p:boldItalic r:id="rId11"/>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5739F"/>
    <a:srgbClr val="079EDA"/>
    <a:srgbClr val="0EAA54"/>
    <a:srgbClr val="7F3B96"/>
    <a:srgbClr val="0576A3"/>
    <a:srgbClr val="0B8341"/>
    <a:srgbClr val="4C2A5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995" autoAdjust="0"/>
    <p:restoredTop sz="94660"/>
  </p:normalViewPr>
  <p:slideViewPr>
    <p:cSldViewPr snapToGrid="0">
      <p:cViewPr>
        <p:scale>
          <a:sx n="50" d="100"/>
          <a:sy n="50" d="100"/>
        </p:scale>
        <p:origin x="2424" y="-23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font" Target="fonts/font1.fntdata"/><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font" Target="fonts/font4.fntdata"/><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font" Target="fonts/font3.fntdata"/><Relationship Id="rId4" Type="http://schemas.openxmlformats.org/officeDocument/2006/relationships/slide" Target="slides/slide3.xml"/><Relationship Id="rId9" Type="http://schemas.openxmlformats.org/officeDocument/2006/relationships/font" Target="fonts/font2.fntdata"/><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801886" y="2474395"/>
            <a:ext cx="9088041" cy="5263774"/>
          </a:xfrm>
        </p:spPr>
        <p:txBody>
          <a:bodyPr anchor="b"/>
          <a:lstStyle>
            <a:lvl1pPr algn="ctr">
              <a:defRPr sz="7016"/>
            </a:lvl1pPr>
          </a:lstStyle>
          <a:p>
            <a:r>
              <a:rPr lang="en-US"/>
              <a:t>Click to edit Master title style</a:t>
            </a:r>
            <a:endParaRPr lang="en-US" dirty="0"/>
          </a:p>
        </p:txBody>
      </p:sp>
      <p:sp>
        <p:nvSpPr>
          <p:cNvPr id="3" name="Subtitle 2"/>
          <p:cNvSpPr>
            <a:spLocks noGrp="1"/>
          </p:cNvSpPr>
          <p:nvPr>
            <p:ph type="subTitle" idx="1"/>
          </p:nvPr>
        </p:nvSpPr>
        <p:spPr>
          <a:xfrm>
            <a:off x="1336477" y="7941160"/>
            <a:ext cx="8018860" cy="3650342"/>
          </a:xfrm>
        </p:spPr>
        <p:txBody>
          <a:bodyPr/>
          <a:lstStyle>
            <a:lvl1pPr marL="0" indent="0" algn="ctr">
              <a:buNone/>
              <a:defRPr sz="2806"/>
            </a:lvl1pPr>
            <a:lvl2pPr marL="534604" indent="0" algn="ctr">
              <a:buNone/>
              <a:defRPr sz="2339"/>
            </a:lvl2pPr>
            <a:lvl3pPr marL="1069208" indent="0" algn="ctr">
              <a:buNone/>
              <a:defRPr sz="2105"/>
            </a:lvl3pPr>
            <a:lvl4pPr marL="1603812" indent="0" algn="ctr">
              <a:buNone/>
              <a:defRPr sz="1871"/>
            </a:lvl4pPr>
            <a:lvl5pPr marL="2138416" indent="0" algn="ctr">
              <a:buNone/>
              <a:defRPr sz="1871"/>
            </a:lvl5pPr>
            <a:lvl6pPr marL="2673020" indent="0" algn="ctr">
              <a:buNone/>
              <a:defRPr sz="1871"/>
            </a:lvl6pPr>
            <a:lvl7pPr marL="3207624" indent="0" algn="ctr">
              <a:buNone/>
              <a:defRPr sz="1871"/>
            </a:lvl7pPr>
            <a:lvl8pPr marL="3742228" indent="0" algn="ctr">
              <a:buNone/>
              <a:defRPr sz="1871"/>
            </a:lvl8pPr>
            <a:lvl9pPr marL="4276832" indent="0" algn="ctr">
              <a:buNone/>
              <a:defRPr sz="1871"/>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3200142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85598171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651329" y="804966"/>
            <a:ext cx="2305422" cy="1281295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735063" y="804966"/>
            <a:ext cx="6782619" cy="128129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32145253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14990100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9494" y="3769342"/>
            <a:ext cx="9221689" cy="6289229"/>
          </a:xfrm>
        </p:spPr>
        <p:txBody>
          <a:bodyPr anchor="b"/>
          <a:lstStyle>
            <a:lvl1pPr>
              <a:defRPr sz="7016"/>
            </a:lvl1pPr>
          </a:lstStyle>
          <a:p>
            <a:r>
              <a:rPr lang="en-US"/>
              <a:t>Click to edit Master title style</a:t>
            </a:r>
            <a:endParaRPr lang="en-US" dirty="0"/>
          </a:p>
        </p:txBody>
      </p:sp>
      <p:sp>
        <p:nvSpPr>
          <p:cNvPr id="3" name="Text Placeholder 2"/>
          <p:cNvSpPr>
            <a:spLocks noGrp="1"/>
          </p:cNvSpPr>
          <p:nvPr>
            <p:ph type="body" idx="1"/>
          </p:nvPr>
        </p:nvSpPr>
        <p:spPr>
          <a:xfrm>
            <a:off x="729494" y="10118069"/>
            <a:ext cx="9221689" cy="3307357"/>
          </a:xfrm>
        </p:spPr>
        <p:txBody>
          <a:bodyPr/>
          <a:lstStyle>
            <a:lvl1pPr marL="0" indent="0">
              <a:buNone/>
              <a:defRPr sz="2806">
                <a:solidFill>
                  <a:schemeClr val="tx1">
                    <a:tint val="82000"/>
                  </a:schemeClr>
                </a:solidFill>
              </a:defRPr>
            </a:lvl1pPr>
            <a:lvl2pPr marL="534604" indent="0">
              <a:buNone/>
              <a:defRPr sz="2339">
                <a:solidFill>
                  <a:schemeClr val="tx1">
                    <a:tint val="82000"/>
                  </a:schemeClr>
                </a:solidFill>
              </a:defRPr>
            </a:lvl2pPr>
            <a:lvl3pPr marL="1069208" indent="0">
              <a:buNone/>
              <a:defRPr sz="2105">
                <a:solidFill>
                  <a:schemeClr val="tx1">
                    <a:tint val="82000"/>
                  </a:schemeClr>
                </a:solidFill>
              </a:defRPr>
            </a:lvl3pPr>
            <a:lvl4pPr marL="1603812" indent="0">
              <a:buNone/>
              <a:defRPr sz="1871">
                <a:solidFill>
                  <a:schemeClr val="tx1">
                    <a:tint val="82000"/>
                  </a:schemeClr>
                </a:solidFill>
              </a:defRPr>
            </a:lvl4pPr>
            <a:lvl5pPr marL="2138416" indent="0">
              <a:buNone/>
              <a:defRPr sz="1871">
                <a:solidFill>
                  <a:schemeClr val="tx1">
                    <a:tint val="82000"/>
                  </a:schemeClr>
                </a:solidFill>
              </a:defRPr>
            </a:lvl5pPr>
            <a:lvl6pPr marL="2673020" indent="0">
              <a:buNone/>
              <a:defRPr sz="1871">
                <a:solidFill>
                  <a:schemeClr val="tx1">
                    <a:tint val="82000"/>
                  </a:schemeClr>
                </a:solidFill>
              </a:defRPr>
            </a:lvl6pPr>
            <a:lvl7pPr marL="3207624" indent="0">
              <a:buNone/>
              <a:defRPr sz="1871">
                <a:solidFill>
                  <a:schemeClr val="tx1">
                    <a:tint val="82000"/>
                  </a:schemeClr>
                </a:solidFill>
              </a:defRPr>
            </a:lvl7pPr>
            <a:lvl8pPr marL="3742228" indent="0">
              <a:buNone/>
              <a:defRPr sz="1871">
                <a:solidFill>
                  <a:schemeClr val="tx1">
                    <a:tint val="82000"/>
                  </a:schemeClr>
                </a:solidFill>
              </a:defRPr>
            </a:lvl8pPr>
            <a:lvl9pPr marL="4276832" indent="0">
              <a:buNone/>
              <a:defRPr sz="1871">
                <a:solidFill>
                  <a:schemeClr val="tx1">
                    <a:tint val="82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C8E73076-6C88-4FCB-8AC2-2B1AB413FAFF}" type="datetimeFigureOut">
              <a:rPr lang="en-AU" smtClean="0"/>
              <a:t>15/07/2024</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411473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735062" y="4024827"/>
            <a:ext cx="4544021" cy="9593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412730" y="4024827"/>
            <a:ext cx="4544021" cy="9593089"/>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C8E73076-6C88-4FCB-8AC2-2B1AB413FAFF}" type="datetimeFigureOut">
              <a:rPr lang="en-AU" smtClean="0"/>
              <a:t>15/07/2024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0367257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736455" y="804969"/>
            <a:ext cx="9221689" cy="2922375"/>
          </a:xfrm>
        </p:spPr>
        <p:txBody>
          <a:bodyPr/>
          <a:lstStyle/>
          <a:p>
            <a:r>
              <a:rPr lang="en-US"/>
              <a:t>Click to edit Master title style</a:t>
            </a:r>
            <a:endParaRPr lang="en-US" dirty="0"/>
          </a:p>
        </p:txBody>
      </p:sp>
      <p:sp>
        <p:nvSpPr>
          <p:cNvPr id="3" name="Text Placeholder 2"/>
          <p:cNvSpPr>
            <a:spLocks noGrp="1"/>
          </p:cNvSpPr>
          <p:nvPr>
            <p:ph type="body" idx="1"/>
          </p:nvPr>
        </p:nvSpPr>
        <p:spPr>
          <a:xfrm>
            <a:off x="736456" y="3706342"/>
            <a:ext cx="4523137" cy="1816421"/>
          </a:xfrm>
        </p:spPr>
        <p:txBody>
          <a:bodyPr anchor="b"/>
          <a:lstStyle>
            <a:lvl1pPr marL="0" indent="0">
              <a:buNone/>
              <a:defRPr sz="2806" b="1"/>
            </a:lvl1pPr>
            <a:lvl2pPr marL="534604" indent="0">
              <a:buNone/>
              <a:defRPr sz="2339" b="1"/>
            </a:lvl2pPr>
            <a:lvl3pPr marL="1069208" indent="0">
              <a:buNone/>
              <a:defRPr sz="2105" b="1"/>
            </a:lvl3pPr>
            <a:lvl4pPr marL="1603812" indent="0">
              <a:buNone/>
              <a:defRPr sz="1871" b="1"/>
            </a:lvl4pPr>
            <a:lvl5pPr marL="2138416" indent="0">
              <a:buNone/>
              <a:defRPr sz="1871" b="1"/>
            </a:lvl5pPr>
            <a:lvl6pPr marL="2673020" indent="0">
              <a:buNone/>
              <a:defRPr sz="1871" b="1"/>
            </a:lvl6pPr>
            <a:lvl7pPr marL="3207624" indent="0">
              <a:buNone/>
              <a:defRPr sz="1871" b="1"/>
            </a:lvl7pPr>
            <a:lvl8pPr marL="3742228" indent="0">
              <a:buNone/>
              <a:defRPr sz="1871" b="1"/>
            </a:lvl8pPr>
            <a:lvl9pPr marL="4276832" indent="0">
              <a:buNone/>
              <a:defRPr sz="1871" b="1"/>
            </a:lvl9pPr>
          </a:lstStyle>
          <a:p>
            <a:pPr lvl="0"/>
            <a:r>
              <a:rPr lang="en-US"/>
              <a:t>Click to edit Master text styles</a:t>
            </a:r>
          </a:p>
        </p:txBody>
      </p:sp>
      <p:sp>
        <p:nvSpPr>
          <p:cNvPr id="4" name="Content Placeholder 3"/>
          <p:cNvSpPr>
            <a:spLocks noGrp="1"/>
          </p:cNvSpPr>
          <p:nvPr>
            <p:ph sz="half" idx="2"/>
          </p:nvPr>
        </p:nvSpPr>
        <p:spPr>
          <a:xfrm>
            <a:off x="736456" y="5522763"/>
            <a:ext cx="4523137" cy="81231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412731" y="3706342"/>
            <a:ext cx="4545413" cy="1816421"/>
          </a:xfrm>
        </p:spPr>
        <p:txBody>
          <a:bodyPr anchor="b"/>
          <a:lstStyle>
            <a:lvl1pPr marL="0" indent="0">
              <a:buNone/>
              <a:defRPr sz="2806" b="1"/>
            </a:lvl1pPr>
            <a:lvl2pPr marL="534604" indent="0">
              <a:buNone/>
              <a:defRPr sz="2339" b="1"/>
            </a:lvl2pPr>
            <a:lvl3pPr marL="1069208" indent="0">
              <a:buNone/>
              <a:defRPr sz="2105" b="1"/>
            </a:lvl3pPr>
            <a:lvl4pPr marL="1603812" indent="0">
              <a:buNone/>
              <a:defRPr sz="1871" b="1"/>
            </a:lvl4pPr>
            <a:lvl5pPr marL="2138416" indent="0">
              <a:buNone/>
              <a:defRPr sz="1871" b="1"/>
            </a:lvl5pPr>
            <a:lvl6pPr marL="2673020" indent="0">
              <a:buNone/>
              <a:defRPr sz="1871" b="1"/>
            </a:lvl6pPr>
            <a:lvl7pPr marL="3207624" indent="0">
              <a:buNone/>
              <a:defRPr sz="1871" b="1"/>
            </a:lvl7pPr>
            <a:lvl8pPr marL="3742228" indent="0">
              <a:buNone/>
              <a:defRPr sz="1871" b="1"/>
            </a:lvl8pPr>
            <a:lvl9pPr marL="4276832" indent="0">
              <a:buNone/>
              <a:defRPr sz="1871" b="1"/>
            </a:lvl9pPr>
          </a:lstStyle>
          <a:p>
            <a:pPr lvl="0"/>
            <a:r>
              <a:rPr lang="en-US"/>
              <a:t>Click to edit Master text styles</a:t>
            </a:r>
          </a:p>
        </p:txBody>
      </p:sp>
      <p:sp>
        <p:nvSpPr>
          <p:cNvPr id="6" name="Content Placeholder 5"/>
          <p:cNvSpPr>
            <a:spLocks noGrp="1"/>
          </p:cNvSpPr>
          <p:nvPr>
            <p:ph sz="quarter" idx="4"/>
          </p:nvPr>
        </p:nvSpPr>
        <p:spPr>
          <a:xfrm>
            <a:off x="5412731" y="5522763"/>
            <a:ext cx="4545413" cy="812315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C8E73076-6C88-4FCB-8AC2-2B1AB413FAFF}" type="datetimeFigureOut">
              <a:rPr lang="en-AU" smtClean="0"/>
              <a:t>15/07/2024</a:t>
            </a:fld>
            <a:endParaRPr lang="en-AU"/>
          </a:p>
        </p:txBody>
      </p:sp>
      <p:sp>
        <p:nvSpPr>
          <p:cNvPr id="8" name="Footer Placeholder 7"/>
          <p:cNvSpPr>
            <a:spLocks noGrp="1"/>
          </p:cNvSpPr>
          <p:nvPr>
            <p:ph type="ftr" sz="quarter" idx="11"/>
          </p:nvPr>
        </p:nvSpPr>
        <p:spPr/>
        <p:txBody>
          <a:bodyPr/>
          <a:lstStyle/>
          <a:p>
            <a:endParaRPr lang="en-AU"/>
          </a:p>
        </p:txBody>
      </p:sp>
      <p:sp>
        <p:nvSpPr>
          <p:cNvPr id="9" name="Slide Number Placeholder 8"/>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3967600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C8E73076-6C88-4FCB-8AC2-2B1AB413FAFF}" type="datetimeFigureOut">
              <a:rPr lang="en-AU" smtClean="0"/>
              <a:t>15/07/2024</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08407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8E73076-6C88-4FCB-8AC2-2B1AB413FAFF}" type="datetimeFigureOut">
              <a:rPr lang="en-AU" smtClean="0"/>
              <a:t>15/07/2024</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846501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1007957"/>
            <a:ext cx="3448388" cy="3527848"/>
          </a:xfrm>
        </p:spPr>
        <p:txBody>
          <a:bodyPr anchor="b"/>
          <a:lstStyle>
            <a:lvl1pPr>
              <a:defRPr sz="3742"/>
            </a:lvl1pPr>
          </a:lstStyle>
          <a:p>
            <a:r>
              <a:rPr lang="en-US"/>
              <a:t>Click to edit Master title style</a:t>
            </a:r>
            <a:endParaRPr lang="en-US" dirty="0"/>
          </a:p>
        </p:txBody>
      </p:sp>
      <p:sp>
        <p:nvSpPr>
          <p:cNvPr id="3" name="Content Placeholder 2"/>
          <p:cNvSpPr>
            <a:spLocks noGrp="1"/>
          </p:cNvSpPr>
          <p:nvPr>
            <p:ph idx="1"/>
          </p:nvPr>
        </p:nvSpPr>
        <p:spPr>
          <a:xfrm>
            <a:off x="4545413" y="2176910"/>
            <a:ext cx="5412730" cy="10744538"/>
          </a:xfrm>
        </p:spPr>
        <p:txBody>
          <a:bodyPr/>
          <a:lstStyle>
            <a:lvl1pPr>
              <a:defRPr sz="3742"/>
            </a:lvl1pPr>
            <a:lvl2pPr>
              <a:defRPr sz="3274"/>
            </a:lvl2pPr>
            <a:lvl3pPr>
              <a:defRPr sz="2806"/>
            </a:lvl3pPr>
            <a:lvl4pPr>
              <a:defRPr sz="2339"/>
            </a:lvl4pPr>
            <a:lvl5pPr>
              <a:defRPr sz="2339"/>
            </a:lvl5pPr>
            <a:lvl6pPr>
              <a:defRPr sz="2339"/>
            </a:lvl6pPr>
            <a:lvl7pPr>
              <a:defRPr sz="2339"/>
            </a:lvl7pPr>
            <a:lvl8pPr>
              <a:defRPr sz="2339"/>
            </a:lvl8pPr>
            <a:lvl9pPr>
              <a:defRPr sz="2339"/>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36455" y="4535805"/>
            <a:ext cx="3448388" cy="8403140"/>
          </a:xfrm>
        </p:spPr>
        <p:txBody>
          <a:bodyPr/>
          <a:lstStyle>
            <a:lvl1pPr marL="0" indent="0">
              <a:buNone/>
              <a:defRPr sz="1871"/>
            </a:lvl1pPr>
            <a:lvl2pPr marL="534604" indent="0">
              <a:buNone/>
              <a:defRPr sz="1637"/>
            </a:lvl2pPr>
            <a:lvl3pPr marL="1069208" indent="0">
              <a:buNone/>
              <a:defRPr sz="1403"/>
            </a:lvl3pPr>
            <a:lvl4pPr marL="1603812" indent="0">
              <a:buNone/>
              <a:defRPr sz="1169"/>
            </a:lvl4pPr>
            <a:lvl5pPr marL="2138416" indent="0">
              <a:buNone/>
              <a:defRPr sz="1169"/>
            </a:lvl5pPr>
            <a:lvl6pPr marL="2673020" indent="0">
              <a:buNone/>
              <a:defRPr sz="1169"/>
            </a:lvl6pPr>
            <a:lvl7pPr marL="3207624" indent="0">
              <a:buNone/>
              <a:defRPr sz="1169"/>
            </a:lvl7pPr>
            <a:lvl8pPr marL="3742228" indent="0">
              <a:buNone/>
              <a:defRPr sz="1169"/>
            </a:lvl8pPr>
            <a:lvl9pPr marL="4276832" indent="0">
              <a:buNone/>
              <a:defRPr sz="1169"/>
            </a:lvl9pPr>
          </a:lstStyle>
          <a:p>
            <a:pPr lvl="0"/>
            <a:r>
              <a:rPr lang="en-US"/>
              <a:t>Click to edit Master text styles</a:t>
            </a:r>
          </a:p>
        </p:txBody>
      </p:sp>
      <p:sp>
        <p:nvSpPr>
          <p:cNvPr id="5" name="Date Placeholder 4"/>
          <p:cNvSpPr>
            <a:spLocks noGrp="1"/>
          </p:cNvSpPr>
          <p:nvPr>
            <p:ph type="dt" sz="half" idx="10"/>
          </p:nvPr>
        </p:nvSpPr>
        <p:spPr/>
        <p:txBody>
          <a:bodyPr/>
          <a:lstStyle/>
          <a:p>
            <a:fld id="{C8E73076-6C88-4FCB-8AC2-2B1AB413FAFF}" type="datetimeFigureOut">
              <a:rPr lang="en-AU" smtClean="0"/>
              <a:t>15/07/2024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347078056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36455" y="1007957"/>
            <a:ext cx="3448388" cy="3527848"/>
          </a:xfrm>
        </p:spPr>
        <p:txBody>
          <a:bodyPr anchor="b"/>
          <a:lstStyle>
            <a:lvl1pPr>
              <a:defRPr sz="3742"/>
            </a:lvl1pPr>
          </a:lstStyle>
          <a:p>
            <a:r>
              <a:rPr lang="en-US"/>
              <a:t>Click to edit Master title style</a:t>
            </a:r>
            <a:endParaRPr lang="en-US" dirty="0"/>
          </a:p>
        </p:txBody>
      </p:sp>
      <p:sp>
        <p:nvSpPr>
          <p:cNvPr id="3" name="Picture Placeholder 2"/>
          <p:cNvSpPr>
            <a:spLocks noGrp="1" noChangeAspect="1"/>
          </p:cNvSpPr>
          <p:nvPr>
            <p:ph type="pic" idx="1"/>
          </p:nvPr>
        </p:nvSpPr>
        <p:spPr>
          <a:xfrm>
            <a:off x="4545413" y="2176910"/>
            <a:ext cx="5412730" cy="10744538"/>
          </a:xfrm>
        </p:spPr>
        <p:txBody>
          <a:bodyPr anchor="t"/>
          <a:lstStyle>
            <a:lvl1pPr marL="0" indent="0">
              <a:buNone/>
              <a:defRPr sz="3742"/>
            </a:lvl1pPr>
            <a:lvl2pPr marL="534604" indent="0">
              <a:buNone/>
              <a:defRPr sz="3274"/>
            </a:lvl2pPr>
            <a:lvl3pPr marL="1069208" indent="0">
              <a:buNone/>
              <a:defRPr sz="2806"/>
            </a:lvl3pPr>
            <a:lvl4pPr marL="1603812" indent="0">
              <a:buNone/>
              <a:defRPr sz="2339"/>
            </a:lvl4pPr>
            <a:lvl5pPr marL="2138416" indent="0">
              <a:buNone/>
              <a:defRPr sz="2339"/>
            </a:lvl5pPr>
            <a:lvl6pPr marL="2673020" indent="0">
              <a:buNone/>
              <a:defRPr sz="2339"/>
            </a:lvl6pPr>
            <a:lvl7pPr marL="3207624" indent="0">
              <a:buNone/>
              <a:defRPr sz="2339"/>
            </a:lvl7pPr>
            <a:lvl8pPr marL="3742228" indent="0">
              <a:buNone/>
              <a:defRPr sz="2339"/>
            </a:lvl8pPr>
            <a:lvl9pPr marL="4276832" indent="0">
              <a:buNone/>
              <a:defRPr sz="2339"/>
            </a:lvl9pPr>
          </a:lstStyle>
          <a:p>
            <a:r>
              <a:rPr lang="en-US"/>
              <a:t>Click icon to add picture</a:t>
            </a:r>
            <a:endParaRPr lang="en-US" dirty="0"/>
          </a:p>
        </p:txBody>
      </p:sp>
      <p:sp>
        <p:nvSpPr>
          <p:cNvPr id="4" name="Text Placeholder 3"/>
          <p:cNvSpPr>
            <a:spLocks noGrp="1"/>
          </p:cNvSpPr>
          <p:nvPr>
            <p:ph type="body" sz="half" idx="2"/>
          </p:nvPr>
        </p:nvSpPr>
        <p:spPr>
          <a:xfrm>
            <a:off x="736455" y="4535805"/>
            <a:ext cx="3448388" cy="8403140"/>
          </a:xfrm>
        </p:spPr>
        <p:txBody>
          <a:bodyPr/>
          <a:lstStyle>
            <a:lvl1pPr marL="0" indent="0">
              <a:buNone/>
              <a:defRPr sz="1871"/>
            </a:lvl1pPr>
            <a:lvl2pPr marL="534604" indent="0">
              <a:buNone/>
              <a:defRPr sz="1637"/>
            </a:lvl2pPr>
            <a:lvl3pPr marL="1069208" indent="0">
              <a:buNone/>
              <a:defRPr sz="1403"/>
            </a:lvl3pPr>
            <a:lvl4pPr marL="1603812" indent="0">
              <a:buNone/>
              <a:defRPr sz="1169"/>
            </a:lvl4pPr>
            <a:lvl5pPr marL="2138416" indent="0">
              <a:buNone/>
              <a:defRPr sz="1169"/>
            </a:lvl5pPr>
            <a:lvl6pPr marL="2673020" indent="0">
              <a:buNone/>
              <a:defRPr sz="1169"/>
            </a:lvl6pPr>
            <a:lvl7pPr marL="3207624" indent="0">
              <a:buNone/>
              <a:defRPr sz="1169"/>
            </a:lvl7pPr>
            <a:lvl8pPr marL="3742228" indent="0">
              <a:buNone/>
              <a:defRPr sz="1169"/>
            </a:lvl8pPr>
            <a:lvl9pPr marL="4276832" indent="0">
              <a:buNone/>
              <a:defRPr sz="1169"/>
            </a:lvl9pPr>
          </a:lstStyle>
          <a:p>
            <a:pPr lvl="0"/>
            <a:r>
              <a:rPr lang="en-US"/>
              <a:t>Click to edit Master text styles</a:t>
            </a:r>
          </a:p>
        </p:txBody>
      </p:sp>
      <p:sp>
        <p:nvSpPr>
          <p:cNvPr id="5" name="Date Placeholder 4"/>
          <p:cNvSpPr>
            <a:spLocks noGrp="1"/>
          </p:cNvSpPr>
          <p:nvPr>
            <p:ph type="dt" sz="half" idx="10"/>
          </p:nvPr>
        </p:nvSpPr>
        <p:spPr/>
        <p:txBody>
          <a:bodyPr/>
          <a:lstStyle/>
          <a:p>
            <a:fld id="{C8E73076-6C88-4FCB-8AC2-2B1AB413FAFF}" type="datetimeFigureOut">
              <a:rPr lang="en-AU" smtClean="0"/>
              <a:t>15/07/2024</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p>
            <a:fld id="{642A79CC-9157-4BC5-BD9B-A0A3BA46775A}" type="slidenum">
              <a:rPr lang="en-AU" smtClean="0"/>
              <a:t>‹#›</a:t>
            </a:fld>
            <a:endParaRPr lang="en-AU"/>
          </a:p>
        </p:txBody>
      </p:sp>
    </p:spTree>
    <p:extLst>
      <p:ext uri="{BB962C8B-B14F-4D97-AF65-F5344CB8AC3E}">
        <p14:creationId xmlns:p14="http://schemas.microsoft.com/office/powerpoint/2010/main" val="21259883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35062" y="804969"/>
            <a:ext cx="9221689" cy="292237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735062" y="4024827"/>
            <a:ext cx="9221689" cy="9593089"/>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35062" y="14013401"/>
            <a:ext cx="2405658" cy="804965"/>
          </a:xfrm>
          <a:prstGeom prst="rect">
            <a:avLst/>
          </a:prstGeom>
        </p:spPr>
        <p:txBody>
          <a:bodyPr vert="horz" lIns="91440" tIns="45720" rIns="91440" bIns="45720" rtlCol="0" anchor="ctr"/>
          <a:lstStyle>
            <a:lvl1pPr algn="l">
              <a:defRPr sz="1403">
                <a:solidFill>
                  <a:schemeClr val="tx1">
                    <a:tint val="82000"/>
                  </a:schemeClr>
                </a:solidFill>
              </a:defRPr>
            </a:lvl1pPr>
          </a:lstStyle>
          <a:p>
            <a:fld id="{C8E73076-6C88-4FCB-8AC2-2B1AB413FAFF}" type="datetimeFigureOut">
              <a:rPr lang="en-AU" smtClean="0"/>
              <a:t>15/07/2024</a:t>
            </a:fld>
            <a:endParaRPr lang="en-AU"/>
          </a:p>
        </p:txBody>
      </p:sp>
      <p:sp>
        <p:nvSpPr>
          <p:cNvPr id="5" name="Footer Placeholder 4"/>
          <p:cNvSpPr>
            <a:spLocks noGrp="1"/>
          </p:cNvSpPr>
          <p:nvPr>
            <p:ph type="ftr" sz="quarter" idx="3"/>
          </p:nvPr>
        </p:nvSpPr>
        <p:spPr>
          <a:xfrm>
            <a:off x="3541663" y="14013401"/>
            <a:ext cx="3608487" cy="804965"/>
          </a:xfrm>
          <a:prstGeom prst="rect">
            <a:avLst/>
          </a:prstGeom>
        </p:spPr>
        <p:txBody>
          <a:bodyPr vert="horz" lIns="91440" tIns="45720" rIns="91440" bIns="45720" rtlCol="0" anchor="ctr"/>
          <a:lstStyle>
            <a:lvl1pPr algn="ctr">
              <a:defRPr sz="1403">
                <a:solidFill>
                  <a:schemeClr val="tx1">
                    <a:tint val="82000"/>
                  </a:schemeClr>
                </a:solidFill>
              </a:defRPr>
            </a:lvl1pPr>
          </a:lstStyle>
          <a:p>
            <a:endParaRPr lang="en-AU"/>
          </a:p>
        </p:txBody>
      </p:sp>
      <p:sp>
        <p:nvSpPr>
          <p:cNvPr id="6" name="Slide Number Placeholder 5"/>
          <p:cNvSpPr>
            <a:spLocks noGrp="1"/>
          </p:cNvSpPr>
          <p:nvPr>
            <p:ph type="sldNum" sz="quarter" idx="4"/>
          </p:nvPr>
        </p:nvSpPr>
        <p:spPr>
          <a:xfrm>
            <a:off x="7551093" y="14013401"/>
            <a:ext cx="2405658" cy="804965"/>
          </a:xfrm>
          <a:prstGeom prst="rect">
            <a:avLst/>
          </a:prstGeom>
        </p:spPr>
        <p:txBody>
          <a:bodyPr vert="horz" lIns="91440" tIns="45720" rIns="91440" bIns="45720" rtlCol="0" anchor="ctr"/>
          <a:lstStyle>
            <a:lvl1pPr algn="r">
              <a:defRPr sz="1403">
                <a:solidFill>
                  <a:schemeClr val="tx1">
                    <a:tint val="82000"/>
                  </a:schemeClr>
                </a:solidFill>
              </a:defRPr>
            </a:lvl1pPr>
          </a:lstStyle>
          <a:p>
            <a:fld id="{642A79CC-9157-4BC5-BD9B-A0A3BA46775A}" type="slidenum">
              <a:rPr lang="en-AU" smtClean="0"/>
              <a:t>‹#›</a:t>
            </a:fld>
            <a:endParaRPr lang="en-AU"/>
          </a:p>
        </p:txBody>
      </p:sp>
    </p:spTree>
    <p:extLst>
      <p:ext uri="{BB962C8B-B14F-4D97-AF65-F5344CB8AC3E}">
        <p14:creationId xmlns:p14="http://schemas.microsoft.com/office/powerpoint/2010/main" val="112009971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1069208" rtl="0" eaLnBrk="1" latinLnBrk="0" hangingPunct="1">
        <a:lnSpc>
          <a:spcPct val="90000"/>
        </a:lnSpc>
        <a:spcBef>
          <a:spcPct val="0"/>
        </a:spcBef>
        <a:buNone/>
        <a:defRPr sz="5145" kern="1200">
          <a:solidFill>
            <a:schemeClr val="tx1"/>
          </a:solidFill>
          <a:latin typeface="+mj-lt"/>
          <a:ea typeface="+mj-ea"/>
          <a:cs typeface="+mj-cs"/>
        </a:defRPr>
      </a:lvl1pPr>
    </p:titleStyle>
    <p:bodyStyle>
      <a:lvl1pPr marL="267302" indent="-267302" algn="l" defTabSz="1069208" rtl="0" eaLnBrk="1" latinLnBrk="0" hangingPunct="1">
        <a:lnSpc>
          <a:spcPct val="90000"/>
        </a:lnSpc>
        <a:spcBef>
          <a:spcPts val="1169"/>
        </a:spcBef>
        <a:buFont typeface="Arial" panose="020B0604020202020204" pitchFamily="34" charset="0"/>
        <a:buChar char="•"/>
        <a:defRPr sz="3274" kern="1200">
          <a:solidFill>
            <a:schemeClr val="tx1"/>
          </a:solidFill>
          <a:latin typeface="+mn-lt"/>
          <a:ea typeface="+mn-ea"/>
          <a:cs typeface="+mn-cs"/>
        </a:defRPr>
      </a:lvl1pPr>
      <a:lvl2pPr marL="801906" indent="-267302" algn="l" defTabSz="1069208" rtl="0" eaLnBrk="1" latinLnBrk="0" hangingPunct="1">
        <a:lnSpc>
          <a:spcPct val="90000"/>
        </a:lnSpc>
        <a:spcBef>
          <a:spcPts val="585"/>
        </a:spcBef>
        <a:buFont typeface="Arial" panose="020B0604020202020204" pitchFamily="34" charset="0"/>
        <a:buChar char="•"/>
        <a:defRPr sz="2806" kern="1200">
          <a:solidFill>
            <a:schemeClr val="tx1"/>
          </a:solidFill>
          <a:latin typeface="+mn-lt"/>
          <a:ea typeface="+mn-ea"/>
          <a:cs typeface="+mn-cs"/>
        </a:defRPr>
      </a:lvl2pPr>
      <a:lvl3pPr marL="1336510" indent="-267302" algn="l" defTabSz="1069208" rtl="0" eaLnBrk="1" latinLnBrk="0" hangingPunct="1">
        <a:lnSpc>
          <a:spcPct val="90000"/>
        </a:lnSpc>
        <a:spcBef>
          <a:spcPts val="585"/>
        </a:spcBef>
        <a:buFont typeface="Arial" panose="020B0604020202020204" pitchFamily="34" charset="0"/>
        <a:buChar char="•"/>
        <a:defRPr sz="2339" kern="1200">
          <a:solidFill>
            <a:schemeClr val="tx1"/>
          </a:solidFill>
          <a:latin typeface="+mn-lt"/>
          <a:ea typeface="+mn-ea"/>
          <a:cs typeface="+mn-cs"/>
        </a:defRPr>
      </a:lvl3pPr>
      <a:lvl4pPr marL="187111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4pPr>
      <a:lvl5pPr marL="2405718"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5pPr>
      <a:lvl6pPr marL="2940322"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6pPr>
      <a:lvl7pPr marL="3474926"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7pPr>
      <a:lvl8pPr marL="4009530"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8pPr>
      <a:lvl9pPr marL="4544134" indent="-267302" algn="l" defTabSz="1069208" rtl="0" eaLnBrk="1" latinLnBrk="0" hangingPunct="1">
        <a:lnSpc>
          <a:spcPct val="90000"/>
        </a:lnSpc>
        <a:spcBef>
          <a:spcPts val="585"/>
        </a:spcBef>
        <a:buFont typeface="Arial" panose="020B0604020202020204" pitchFamily="34" charset="0"/>
        <a:buChar char="•"/>
        <a:defRPr sz="2105" kern="1200">
          <a:solidFill>
            <a:schemeClr val="tx1"/>
          </a:solidFill>
          <a:latin typeface="+mn-lt"/>
          <a:ea typeface="+mn-ea"/>
          <a:cs typeface="+mn-cs"/>
        </a:defRPr>
      </a:lvl9pPr>
    </p:bodyStyle>
    <p:otherStyle>
      <a:defPPr>
        <a:defRPr lang="en-US"/>
      </a:defPPr>
      <a:lvl1pPr marL="0" algn="l" defTabSz="1069208" rtl="0" eaLnBrk="1" latinLnBrk="0" hangingPunct="1">
        <a:defRPr sz="2105" kern="1200">
          <a:solidFill>
            <a:schemeClr val="tx1"/>
          </a:solidFill>
          <a:latin typeface="+mn-lt"/>
          <a:ea typeface="+mn-ea"/>
          <a:cs typeface="+mn-cs"/>
        </a:defRPr>
      </a:lvl1pPr>
      <a:lvl2pPr marL="534604" algn="l" defTabSz="1069208" rtl="0" eaLnBrk="1" latinLnBrk="0" hangingPunct="1">
        <a:defRPr sz="2105" kern="1200">
          <a:solidFill>
            <a:schemeClr val="tx1"/>
          </a:solidFill>
          <a:latin typeface="+mn-lt"/>
          <a:ea typeface="+mn-ea"/>
          <a:cs typeface="+mn-cs"/>
        </a:defRPr>
      </a:lvl2pPr>
      <a:lvl3pPr marL="1069208" algn="l" defTabSz="1069208" rtl="0" eaLnBrk="1" latinLnBrk="0" hangingPunct="1">
        <a:defRPr sz="2105" kern="1200">
          <a:solidFill>
            <a:schemeClr val="tx1"/>
          </a:solidFill>
          <a:latin typeface="+mn-lt"/>
          <a:ea typeface="+mn-ea"/>
          <a:cs typeface="+mn-cs"/>
        </a:defRPr>
      </a:lvl3pPr>
      <a:lvl4pPr marL="1603812" algn="l" defTabSz="1069208" rtl="0" eaLnBrk="1" latinLnBrk="0" hangingPunct="1">
        <a:defRPr sz="2105" kern="1200">
          <a:solidFill>
            <a:schemeClr val="tx1"/>
          </a:solidFill>
          <a:latin typeface="+mn-lt"/>
          <a:ea typeface="+mn-ea"/>
          <a:cs typeface="+mn-cs"/>
        </a:defRPr>
      </a:lvl4pPr>
      <a:lvl5pPr marL="2138416" algn="l" defTabSz="1069208" rtl="0" eaLnBrk="1" latinLnBrk="0" hangingPunct="1">
        <a:defRPr sz="2105" kern="1200">
          <a:solidFill>
            <a:schemeClr val="tx1"/>
          </a:solidFill>
          <a:latin typeface="+mn-lt"/>
          <a:ea typeface="+mn-ea"/>
          <a:cs typeface="+mn-cs"/>
        </a:defRPr>
      </a:lvl5pPr>
      <a:lvl6pPr marL="2673020" algn="l" defTabSz="1069208" rtl="0" eaLnBrk="1" latinLnBrk="0" hangingPunct="1">
        <a:defRPr sz="2105" kern="1200">
          <a:solidFill>
            <a:schemeClr val="tx1"/>
          </a:solidFill>
          <a:latin typeface="+mn-lt"/>
          <a:ea typeface="+mn-ea"/>
          <a:cs typeface="+mn-cs"/>
        </a:defRPr>
      </a:lvl6pPr>
      <a:lvl7pPr marL="3207624" algn="l" defTabSz="1069208" rtl="0" eaLnBrk="1" latinLnBrk="0" hangingPunct="1">
        <a:defRPr sz="2105" kern="1200">
          <a:solidFill>
            <a:schemeClr val="tx1"/>
          </a:solidFill>
          <a:latin typeface="+mn-lt"/>
          <a:ea typeface="+mn-ea"/>
          <a:cs typeface="+mn-cs"/>
        </a:defRPr>
      </a:lvl7pPr>
      <a:lvl8pPr marL="3742228" algn="l" defTabSz="1069208" rtl="0" eaLnBrk="1" latinLnBrk="0" hangingPunct="1">
        <a:defRPr sz="2105" kern="1200">
          <a:solidFill>
            <a:schemeClr val="tx1"/>
          </a:solidFill>
          <a:latin typeface="+mn-lt"/>
          <a:ea typeface="+mn-ea"/>
          <a:cs typeface="+mn-cs"/>
        </a:defRPr>
      </a:lvl8pPr>
      <a:lvl9pPr marL="4276832" algn="l" defTabSz="1069208" rtl="0" eaLnBrk="1" latinLnBrk="0" hangingPunct="1">
        <a:defRPr sz="2105"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7F3B96"/>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chemeClr val="bg1"/>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solidFill>
                <a:schemeClr val="bg1"/>
              </a:solidFill>
              <a:effectLst/>
              <a:latin typeface="Mulish" pitchFamily="2" charset="0"/>
              <a:ea typeface="Calibri" panose="020F0502020204030204" pitchFamily="34" charset="0"/>
              <a:cs typeface="Times New Roman" panose="02020603050405020304" pitchFamily="18" charset="0"/>
            </a:endParaRPr>
          </a:p>
          <a:p>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solidFill>
                <a:schemeClr val="bg1"/>
              </a:solidFill>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4C2A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8" name="Rectangle 37">
            <a:extLst>
              <a:ext uri="{FF2B5EF4-FFF2-40B4-BE49-F238E27FC236}">
                <a16:creationId xmlns:a16="http://schemas.microsoft.com/office/drawing/2014/main" id="{57F2251B-28E7-5060-1C8C-819D11BEA3A7}"/>
              </a:ext>
            </a:extLst>
          </p:cNvPr>
          <p:cNvSpPr/>
          <p:nvPr/>
        </p:nvSpPr>
        <p:spPr>
          <a:xfrm>
            <a:off x="-4" y="13848403"/>
            <a:ext cx="10691813" cy="1270948"/>
          </a:xfrm>
          <a:prstGeom prst="rect">
            <a:avLst/>
          </a:prstGeom>
          <a:solidFill>
            <a:srgbClr val="4C2A5E"/>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solidFill>
                  <a:schemeClr val="bg1"/>
                </a:solidFill>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20" name="Picture 19">
            <a:extLst>
              <a:ext uri="{FF2B5EF4-FFF2-40B4-BE49-F238E27FC236}">
                <a16:creationId xmlns:a16="http://schemas.microsoft.com/office/drawing/2014/main" id="{60C48EE9-D3C6-11F5-ADE1-23DA7452C0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13845228"/>
            <a:ext cx="10691813" cy="1270949"/>
          </a:xfrm>
          <a:prstGeom prst="rect">
            <a:avLst/>
          </a:prstGeom>
        </p:spPr>
      </p:pic>
    </p:spTree>
    <p:extLst>
      <p:ext uri="{BB962C8B-B14F-4D97-AF65-F5344CB8AC3E}">
        <p14:creationId xmlns:p14="http://schemas.microsoft.com/office/powerpoint/2010/main" val="258466917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rgbClr val="7F3B96"/>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rgbClr val="7F3B96"/>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rgbClr val="7F3B96"/>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effectLst/>
              <a:latin typeface="Mulish" pitchFamily="2" charset="0"/>
              <a:ea typeface="Calibri" panose="020F0502020204030204" pitchFamily="34" charset="0"/>
              <a:cs typeface="Times New Roman" panose="02020603050405020304" pitchFamily="18" charset="0"/>
            </a:endParaRPr>
          </a:p>
          <a:p>
            <a:r>
              <a:rPr lang="en-AU" sz="2600" spc="-150" dirty="0">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rgbClr val="7F3B96"/>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w="38100">
            <a:solidFill>
              <a:srgbClr val="7F3B96"/>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7F3B96"/>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2" name="Picture 1">
            <a:extLst>
              <a:ext uri="{FF2B5EF4-FFF2-40B4-BE49-F238E27FC236}">
                <a16:creationId xmlns:a16="http://schemas.microsoft.com/office/drawing/2014/main" id="{60C48EE9-D3C6-11F5-ADE1-23DA7452C0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13845228"/>
            <a:ext cx="10691813" cy="1270949"/>
          </a:xfrm>
          <a:prstGeom prst="rect">
            <a:avLst/>
          </a:prstGeom>
          <a:solidFill>
            <a:srgbClr val="7F3B96"/>
          </a:solidFill>
        </p:spPr>
      </p:pic>
    </p:spTree>
    <p:extLst>
      <p:ext uri="{BB962C8B-B14F-4D97-AF65-F5344CB8AC3E}">
        <p14:creationId xmlns:p14="http://schemas.microsoft.com/office/powerpoint/2010/main" val="56732728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EAA54"/>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chemeClr val="bg1"/>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solidFill>
                <a:schemeClr val="bg1"/>
              </a:solidFill>
              <a:effectLst/>
              <a:latin typeface="Mulish" pitchFamily="2" charset="0"/>
              <a:ea typeface="Calibri" panose="020F0502020204030204" pitchFamily="34" charset="0"/>
              <a:cs typeface="Times New Roman" panose="02020603050405020304" pitchFamily="18" charset="0"/>
            </a:endParaRPr>
          </a:p>
          <a:p>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solidFill>
                <a:schemeClr val="bg1"/>
              </a:solidFill>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0B834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solidFill>
                  <a:schemeClr val="bg1"/>
                </a:solidFill>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39" name="Picture 38">
            <a:extLst>
              <a:ext uri="{FF2B5EF4-FFF2-40B4-BE49-F238E27FC236}">
                <a16:creationId xmlns:a16="http://schemas.microsoft.com/office/drawing/2014/main" id="{60C48EE9-D3C6-11F5-ADE1-23DA7452C0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13845228"/>
            <a:ext cx="10691813" cy="1270949"/>
          </a:xfrm>
          <a:prstGeom prst="rect">
            <a:avLst/>
          </a:prstGeom>
          <a:solidFill>
            <a:srgbClr val="0B8341"/>
          </a:solidFill>
        </p:spPr>
      </p:pic>
    </p:spTree>
    <p:extLst>
      <p:ext uri="{BB962C8B-B14F-4D97-AF65-F5344CB8AC3E}">
        <p14:creationId xmlns:p14="http://schemas.microsoft.com/office/powerpoint/2010/main" val="296771619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rgbClr val="0EAA54"/>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rgbClr val="0EAA54"/>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rgbClr val="0EAA54"/>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effectLst/>
              <a:latin typeface="Mulish" pitchFamily="2" charset="0"/>
              <a:ea typeface="Calibri" panose="020F0502020204030204" pitchFamily="34" charset="0"/>
              <a:cs typeface="Times New Roman" panose="02020603050405020304" pitchFamily="18" charset="0"/>
            </a:endParaRPr>
          </a:p>
          <a:p>
            <a:r>
              <a:rPr lang="en-AU" sz="2600" spc="-150" dirty="0">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rgbClr val="0EAA54"/>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w="38100">
            <a:solidFill>
              <a:srgbClr val="0EAA54"/>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0EAA54"/>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2" name="Picture 1">
            <a:extLst>
              <a:ext uri="{FF2B5EF4-FFF2-40B4-BE49-F238E27FC236}">
                <a16:creationId xmlns:a16="http://schemas.microsoft.com/office/drawing/2014/main" id="{60C48EE9-D3C6-11F5-ADE1-23DA7452C0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13845228"/>
            <a:ext cx="10691813" cy="1270949"/>
          </a:xfrm>
          <a:prstGeom prst="rect">
            <a:avLst/>
          </a:prstGeom>
          <a:solidFill>
            <a:srgbClr val="0EAA54"/>
          </a:solidFill>
        </p:spPr>
      </p:pic>
    </p:spTree>
    <p:extLst>
      <p:ext uri="{BB962C8B-B14F-4D97-AF65-F5344CB8AC3E}">
        <p14:creationId xmlns:p14="http://schemas.microsoft.com/office/powerpoint/2010/main" val="371797312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79EDA"/>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chemeClr val="bg1"/>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solidFill>
                <a:schemeClr val="bg1"/>
              </a:solidFill>
              <a:effectLst/>
              <a:latin typeface="Mulish" pitchFamily="2" charset="0"/>
              <a:ea typeface="Calibri" panose="020F0502020204030204" pitchFamily="34" charset="0"/>
              <a:cs typeface="Times New Roman" panose="02020603050405020304" pitchFamily="18" charset="0"/>
            </a:endParaRPr>
          </a:p>
          <a:p>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chemeClr val="bg1"/>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solidFill>
                <a:schemeClr val="bg1"/>
              </a:solidFill>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solidFill>
                  <a:schemeClr val="bg1"/>
                </a:solidFill>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a:noFill/>
          </a:ln>
          <a:effectLst>
            <a:outerShdw blurRad="50800" dist="38100" dir="2700000" algn="tl" rotWithShape="0">
              <a:prstClr val="black">
                <a:alpha val="40000"/>
              </a:prstClr>
            </a:outerShdw>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05739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solidFill>
                  <a:schemeClr val="bg1"/>
                </a:solidFill>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2" name="Picture 1">
            <a:extLst>
              <a:ext uri="{FF2B5EF4-FFF2-40B4-BE49-F238E27FC236}">
                <a16:creationId xmlns:a16="http://schemas.microsoft.com/office/drawing/2014/main" id="{60C48EE9-D3C6-11F5-ADE1-23DA7452C0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13845228"/>
            <a:ext cx="10691813" cy="1270949"/>
          </a:xfrm>
          <a:prstGeom prst="rect">
            <a:avLst/>
          </a:prstGeom>
          <a:solidFill>
            <a:srgbClr val="05739F"/>
          </a:solidFill>
        </p:spPr>
      </p:pic>
    </p:spTree>
    <p:extLst>
      <p:ext uri="{BB962C8B-B14F-4D97-AF65-F5344CB8AC3E}">
        <p14:creationId xmlns:p14="http://schemas.microsoft.com/office/powerpoint/2010/main" val="1996269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17FDE073-5F1E-1287-8C44-19A812E834B3}"/>
              </a:ext>
            </a:extLst>
          </p:cNvPr>
          <p:cNvSpPr txBox="1"/>
          <p:nvPr/>
        </p:nvSpPr>
        <p:spPr>
          <a:xfrm>
            <a:off x="607138" y="4476411"/>
            <a:ext cx="9570720" cy="1980029"/>
          </a:xfrm>
          <a:prstGeom prst="rect">
            <a:avLst/>
          </a:prstGeom>
          <a:noFill/>
        </p:spPr>
        <p:txBody>
          <a:bodyPr wrap="square" rtlCol="0">
            <a:spAutoFit/>
          </a:bodyPr>
          <a:lstStyle/>
          <a:p>
            <a:r>
              <a:rPr lang="en-AU" sz="2800" b="1" u="sng" spc="-150" dirty="0">
                <a:solidFill>
                  <a:srgbClr val="079EDA"/>
                </a:solidFill>
                <a:effectLst/>
                <a:latin typeface="Mulish" pitchFamily="2" charset="0"/>
                <a:ea typeface="Calibri" panose="020F0502020204030204" pitchFamily="34" charset="0"/>
                <a:cs typeface="Times New Roman" panose="02020603050405020304" pitchFamily="18" charset="0"/>
              </a:rPr>
              <a:t>What is a Student </a:t>
            </a:r>
            <a:r>
              <a:rPr lang="en-AU" sz="2800" b="1" u="sng" dirty="0">
                <a:solidFill>
                  <a:srgbClr val="079EDA"/>
                </a:solidFill>
                <a:effectLst/>
                <a:latin typeface="Mulish" pitchFamily="2" charset="0"/>
                <a:ea typeface="Calibri" panose="020F0502020204030204" pitchFamily="34" charset="0"/>
                <a:cs typeface="Times New Roman" panose="02020603050405020304" pitchFamily="18" charset="0"/>
              </a:rPr>
              <a:t>Mental</a:t>
            </a:r>
            <a:r>
              <a:rPr lang="en-AU" sz="2800" b="1" u="sng" spc="-150" dirty="0">
                <a:solidFill>
                  <a:srgbClr val="079EDA"/>
                </a:solidFill>
                <a:effectLst/>
                <a:latin typeface="Mulish" pitchFamily="2" charset="0"/>
                <a:ea typeface="Calibri" panose="020F0502020204030204" pitchFamily="34" charset="0"/>
                <a:cs typeface="Times New Roman" panose="02020603050405020304" pitchFamily="18" charset="0"/>
              </a:rPr>
              <a:t> Wellbeing Committee?</a:t>
            </a:r>
          </a:p>
          <a:p>
            <a:pPr>
              <a:lnSpc>
                <a:spcPts val="2000"/>
              </a:lnSpc>
            </a:pPr>
            <a:endParaRPr lang="en-AU" sz="2600" spc="-150" dirty="0">
              <a:effectLst/>
              <a:latin typeface="Mulish" pitchFamily="2" charset="0"/>
              <a:ea typeface="Calibri" panose="020F0502020204030204" pitchFamily="34" charset="0"/>
              <a:cs typeface="Times New Roman" panose="02020603050405020304" pitchFamily="18" charset="0"/>
            </a:endParaRPr>
          </a:p>
          <a:p>
            <a:r>
              <a:rPr lang="en-AU" sz="2600" spc="-150" dirty="0">
                <a:effectLst/>
                <a:latin typeface="Mulish" pitchFamily="2" charset="0"/>
                <a:ea typeface="Calibri" panose="020F0502020204030204" pitchFamily="34" charset="0"/>
                <a:cs typeface="Times New Roman" panose="02020603050405020304" pitchFamily="18" charset="0"/>
              </a:rPr>
              <a:t>A group of students and staff who explore key themes related to wellbeing in school and come up with new and fun ways to make improvements for students, including school activities and events.</a:t>
            </a:r>
          </a:p>
        </p:txBody>
      </p:sp>
      <p:sp>
        <p:nvSpPr>
          <p:cNvPr id="15" name="TextBox 14">
            <a:extLst>
              <a:ext uri="{FF2B5EF4-FFF2-40B4-BE49-F238E27FC236}">
                <a16:creationId xmlns:a16="http://schemas.microsoft.com/office/drawing/2014/main" id="{5FAF6644-84BA-D2E3-3249-8F9C73501D20}"/>
              </a:ext>
            </a:extLst>
          </p:cNvPr>
          <p:cNvSpPr txBox="1"/>
          <p:nvPr/>
        </p:nvSpPr>
        <p:spPr>
          <a:xfrm>
            <a:off x="607138" y="6691446"/>
            <a:ext cx="9570720" cy="2380139"/>
          </a:xfrm>
          <a:prstGeom prst="rect">
            <a:avLst/>
          </a:prstGeom>
          <a:noFill/>
        </p:spPr>
        <p:txBody>
          <a:bodyPr wrap="square" rtlCol="0">
            <a:spAutoFit/>
          </a:bodyPr>
          <a:lstStyle/>
          <a:p>
            <a:r>
              <a:rPr lang="en-AU" sz="2800" b="1" u="sng" spc="-150" dirty="0">
                <a:solidFill>
                  <a:srgbClr val="079EDA"/>
                </a:solidFill>
                <a:effectLst/>
                <a:latin typeface="Mulish" pitchFamily="2" charset="0"/>
                <a:ea typeface="Calibri" panose="020F0502020204030204" pitchFamily="34" charset="0"/>
                <a:cs typeface="Times New Roman" panose="02020603050405020304" pitchFamily="18" charset="0"/>
              </a:rPr>
              <a:t>What to expect?</a:t>
            </a:r>
          </a:p>
          <a:p>
            <a:pPr>
              <a:lnSpc>
                <a:spcPts val="2000"/>
              </a:lnSpc>
            </a:pPr>
            <a:endParaRPr lang="en-AU" sz="2600" u="sng" spc="-150" dirty="0">
              <a:effectLst/>
              <a:latin typeface="Mulish" pitchFamily="2" charset="0"/>
              <a:ea typeface="Calibri" panose="020F0502020204030204" pitchFamily="34" charset="0"/>
              <a:cs typeface="Times New Roman" panose="02020603050405020304" pitchFamily="18" charset="0"/>
            </a:endParaRP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Regular Committee meetings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Fun and games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Meeting with other students</a:t>
            </a:r>
          </a:p>
          <a:p>
            <a:pPr marL="457200" indent="-457200">
              <a:buFont typeface="Arial" panose="020B0604020202020204" pitchFamily="34" charset="0"/>
              <a:buChar char="•"/>
            </a:pPr>
            <a:r>
              <a:rPr lang="en-AU" sz="2600" spc="-150" dirty="0">
                <a:effectLst/>
                <a:latin typeface="Mulish" pitchFamily="2" charset="0"/>
                <a:ea typeface="Calibri" panose="020F0502020204030204" pitchFamily="34" charset="0"/>
                <a:cs typeface="Times New Roman" panose="02020603050405020304" pitchFamily="18" charset="0"/>
              </a:rPr>
              <a:t>Making a difference in your school!</a:t>
            </a:r>
          </a:p>
        </p:txBody>
      </p:sp>
      <p:sp>
        <p:nvSpPr>
          <p:cNvPr id="33" name="Rectangle: Rounded Corners 32">
            <a:extLst>
              <a:ext uri="{FF2B5EF4-FFF2-40B4-BE49-F238E27FC236}">
                <a16:creationId xmlns:a16="http://schemas.microsoft.com/office/drawing/2014/main" id="{62F4DF71-A32D-8440-89C3-44A9EAD74588}"/>
              </a:ext>
            </a:extLst>
          </p:cNvPr>
          <p:cNvSpPr/>
          <p:nvPr/>
        </p:nvSpPr>
        <p:spPr>
          <a:xfrm>
            <a:off x="607138" y="9497091"/>
            <a:ext cx="9477535" cy="3955538"/>
          </a:xfrm>
          <a:prstGeom prst="roundRect">
            <a:avLst/>
          </a:prstGeom>
          <a:solidFill>
            <a:schemeClr val="bg1"/>
          </a:solidFill>
          <a:ln w="38100">
            <a:solidFill>
              <a:srgbClr val="079EDA"/>
            </a:solidFill>
          </a:ln>
          <a:effec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34" name="TextBox 33">
            <a:extLst>
              <a:ext uri="{FF2B5EF4-FFF2-40B4-BE49-F238E27FC236}">
                <a16:creationId xmlns:a16="http://schemas.microsoft.com/office/drawing/2014/main" id="{7EF2A39A-87FA-88B7-0566-7ECDF8717FE0}"/>
              </a:ext>
            </a:extLst>
          </p:cNvPr>
          <p:cNvSpPr txBox="1"/>
          <p:nvPr/>
        </p:nvSpPr>
        <p:spPr>
          <a:xfrm>
            <a:off x="945830" y="9736178"/>
            <a:ext cx="8800149" cy="2422651"/>
          </a:xfrm>
          <a:prstGeom prst="rect">
            <a:avLst/>
          </a:prstGeom>
          <a:noFill/>
        </p:spPr>
        <p:txBody>
          <a:bodyPr wrap="square" rtlCol="0">
            <a:spAutoFit/>
          </a:bodyPr>
          <a:lstStyle/>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How you can join:</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a:p>
            <a:pPr>
              <a:lnSpc>
                <a:spcPct val="150000"/>
              </a:lnSpc>
            </a:pPr>
            <a:r>
              <a:rPr lang="en-AU" sz="2600" b="1" spc="-150" dirty="0">
                <a:effectLst/>
                <a:latin typeface="Mulish" pitchFamily="2" charset="0"/>
                <a:ea typeface="Calibri" panose="020F0502020204030204" pitchFamily="34" charset="0"/>
                <a:cs typeface="Times New Roman" panose="02020603050405020304" pitchFamily="18" charset="0"/>
              </a:rPr>
              <a:t>Who you can speak to about joining:</a:t>
            </a:r>
          </a:p>
          <a:p>
            <a:pPr>
              <a:lnSpc>
                <a:spcPct val="150000"/>
              </a:lnSpc>
            </a:pPr>
            <a:r>
              <a:rPr lang="en-AU" sz="2600" spc="-150" dirty="0">
                <a:highlight>
                  <a:srgbClr val="FFFF00"/>
                </a:highlight>
                <a:latin typeface="Mulish" pitchFamily="2" charset="0"/>
                <a:ea typeface="Calibri" panose="020F0502020204030204" pitchFamily="34" charset="0"/>
                <a:cs typeface="Times New Roman" panose="02020603050405020304" pitchFamily="18" charset="0"/>
              </a:rPr>
              <a:t>[Insert information]</a:t>
            </a:r>
            <a:endParaRPr lang="en-AU" sz="2600" spc="-150" dirty="0">
              <a:effectLst/>
              <a:highlight>
                <a:srgbClr val="FFFF00"/>
              </a:highlight>
              <a:latin typeface="Mulish" pitchFamily="2" charset="0"/>
              <a:ea typeface="Calibri" panose="020F0502020204030204" pitchFamily="34" charset="0"/>
              <a:cs typeface="Times New Roman" panose="02020603050405020304" pitchFamily="18" charset="0"/>
            </a:endParaRPr>
          </a:p>
        </p:txBody>
      </p:sp>
      <p:sp>
        <p:nvSpPr>
          <p:cNvPr id="35" name="Rectangle 34">
            <a:extLst>
              <a:ext uri="{FF2B5EF4-FFF2-40B4-BE49-F238E27FC236}">
                <a16:creationId xmlns:a16="http://schemas.microsoft.com/office/drawing/2014/main" id="{A4CA5A24-9401-D3AE-61D7-4E8B74542846}"/>
              </a:ext>
            </a:extLst>
          </p:cNvPr>
          <p:cNvSpPr/>
          <p:nvPr/>
        </p:nvSpPr>
        <p:spPr>
          <a:xfrm>
            <a:off x="0" y="-18103"/>
            <a:ext cx="10691813" cy="1980029"/>
          </a:xfrm>
          <a:prstGeom prst="rect">
            <a:avLst/>
          </a:prstGeom>
          <a:solidFill>
            <a:srgbClr val="079EDA"/>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AU" dirty="0"/>
          </a:p>
        </p:txBody>
      </p:sp>
      <p:sp>
        <p:nvSpPr>
          <p:cNvPr id="16" name="TextBox 15">
            <a:extLst>
              <a:ext uri="{FF2B5EF4-FFF2-40B4-BE49-F238E27FC236}">
                <a16:creationId xmlns:a16="http://schemas.microsoft.com/office/drawing/2014/main" id="{9F508902-02E8-FB7B-87D9-268C8D97D50B}"/>
              </a:ext>
            </a:extLst>
          </p:cNvPr>
          <p:cNvSpPr txBox="1"/>
          <p:nvPr/>
        </p:nvSpPr>
        <p:spPr>
          <a:xfrm>
            <a:off x="607138" y="2190739"/>
            <a:ext cx="9477535" cy="1877437"/>
          </a:xfrm>
          <a:prstGeom prst="rect">
            <a:avLst/>
          </a:prstGeom>
          <a:noFill/>
        </p:spPr>
        <p:txBody>
          <a:bodyPr wrap="square" rtlCol="0">
            <a:spAutoFit/>
          </a:bodyPr>
          <a:lstStyle/>
          <a:p>
            <a:r>
              <a:rPr lang="en-AU" sz="2900" b="1" spc="-150" dirty="0">
                <a:effectLst/>
                <a:latin typeface="Mulish" pitchFamily="2" charset="0"/>
                <a:ea typeface="Calibri" panose="020F0502020204030204" pitchFamily="34" charset="0"/>
                <a:cs typeface="Times New Roman" panose="02020603050405020304" pitchFamily="18" charset="0"/>
              </a:rPr>
              <a:t>Our school is introducing a Student Mental Wellbeing Committee. We want to hear directly from students about what is important for your wellbeing and how we can improve wellbeing for students in school.</a:t>
            </a:r>
          </a:p>
        </p:txBody>
      </p:sp>
      <p:sp>
        <p:nvSpPr>
          <p:cNvPr id="37" name="TextBox 36">
            <a:extLst>
              <a:ext uri="{FF2B5EF4-FFF2-40B4-BE49-F238E27FC236}">
                <a16:creationId xmlns:a16="http://schemas.microsoft.com/office/drawing/2014/main" id="{AEBFD0F0-291E-66A7-9045-39F3DF70EB16}"/>
              </a:ext>
            </a:extLst>
          </p:cNvPr>
          <p:cNvSpPr txBox="1"/>
          <p:nvPr/>
        </p:nvSpPr>
        <p:spPr>
          <a:xfrm>
            <a:off x="607136" y="683373"/>
            <a:ext cx="9477535" cy="677108"/>
          </a:xfrm>
          <a:prstGeom prst="rect">
            <a:avLst/>
          </a:prstGeom>
          <a:noFill/>
        </p:spPr>
        <p:txBody>
          <a:bodyPr wrap="square" rtlCol="0">
            <a:spAutoFit/>
          </a:bodyPr>
          <a:lstStyle/>
          <a:p>
            <a:r>
              <a:rPr lang="en-AU" sz="3800" b="1" spc="-150" dirty="0">
                <a:solidFill>
                  <a:schemeClr val="bg1"/>
                </a:solidFill>
                <a:effectLst/>
                <a:latin typeface="Mulish" pitchFamily="2" charset="0"/>
                <a:ea typeface="Calibri" panose="020F0502020204030204" pitchFamily="34" charset="0"/>
                <a:cs typeface="Times New Roman" panose="02020603050405020304" pitchFamily="18" charset="0"/>
              </a:rPr>
              <a:t>NEW Student Mental Wellbeing Committee</a:t>
            </a:r>
          </a:p>
        </p:txBody>
      </p:sp>
      <p:pic>
        <p:nvPicPr>
          <p:cNvPr id="2" name="Picture 1">
            <a:extLst>
              <a:ext uri="{FF2B5EF4-FFF2-40B4-BE49-F238E27FC236}">
                <a16:creationId xmlns:a16="http://schemas.microsoft.com/office/drawing/2014/main" id="{60C48EE9-D3C6-11F5-ADE1-23DA7452C00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 y="13845228"/>
            <a:ext cx="10691813" cy="1270949"/>
          </a:xfrm>
          <a:prstGeom prst="rect">
            <a:avLst/>
          </a:prstGeom>
          <a:solidFill>
            <a:srgbClr val="079EDA"/>
          </a:solidFill>
        </p:spPr>
      </p:pic>
    </p:spTree>
    <p:extLst>
      <p:ext uri="{BB962C8B-B14F-4D97-AF65-F5344CB8AC3E}">
        <p14:creationId xmlns:p14="http://schemas.microsoft.com/office/powerpoint/2010/main" val="3110996127"/>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Them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emplate>Office Theme</Template>
  <TotalTime>166</TotalTime>
  <Words>750</Words>
  <Application>Microsoft Office PowerPoint</Application>
  <PresentationFormat>Custom</PresentationFormat>
  <Paragraphs>90</Paragraphs>
  <Slides>6</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6</vt:i4>
      </vt:variant>
    </vt:vector>
  </HeadingPairs>
  <TitlesOfParts>
    <vt:vector size="11" baseType="lpstr">
      <vt:lpstr>Aptos Display</vt:lpstr>
      <vt:lpstr>Aptos</vt:lpstr>
      <vt:lpstr>Arial</vt:lpstr>
      <vt:lpstr>Mulish</vt:lpstr>
      <vt:lpstr>Office Theme</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Kira Hardy</dc:creator>
  <cp:lastModifiedBy>Kira Hardy</cp:lastModifiedBy>
  <cp:revision>2</cp:revision>
  <dcterms:created xsi:type="dcterms:W3CDTF">2024-07-15T07:24:23Z</dcterms:created>
  <dcterms:modified xsi:type="dcterms:W3CDTF">2024-07-15T12:16:15Z</dcterms:modified>
</cp:coreProperties>
</file>