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57" r:id="rId2"/>
    <p:sldId id="259" r:id="rId3"/>
    <p:sldId id="260" r:id="rId4"/>
    <p:sldId id="261" r:id="rId5"/>
    <p:sldId id="263" r:id="rId6"/>
    <p:sldId id="264" r:id="rId7"/>
    <p:sldId id="262" r:id="rId8"/>
  </p:sldIdLst>
  <p:sldSz cx="10691813" cy="15119350"/>
  <p:notesSz cx="6797675" cy="9926638"/>
  <p:embeddedFontLst>
    <p:embeddedFont>
      <p:font typeface="Mulish" pitchFamily="2" charset="0"/>
      <p:regular r:id="rId9"/>
      <p:bold r:id="rId10"/>
      <p:italic r:id="rId11"/>
      <p:boldItalic r:id="rId12"/>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52F"/>
    <a:srgbClr val="EF3A34"/>
    <a:srgbClr val="C1130F"/>
    <a:srgbClr val="D51611"/>
    <a:srgbClr val="05739F"/>
    <a:srgbClr val="079EDA"/>
    <a:srgbClr val="0EAA54"/>
    <a:srgbClr val="7F3B96"/>
    <a:srgbClr val="0576A3"/>
    <a:srgbClr val="0B8341"/>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varScale="1">
        <p:scale>
          <a:sx n="47" d="100"/>
          <a:sy n="47" d="100"/>
        </p:scale>
        <p:origin x="252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font" Target="fonts/font4.fntdata"/><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3.fntdata"/><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font" Target="fonts/font2.fntdata"/><Relationship Id="rId4" Type="http://schemas.openxmlformats.org/officeDocument/2006/relationships/slide" Target="slides/slide3.xml"/><Relationship Id="rId9" Type="http://schemas.openxmlformats.org/officeDocument/2006/relationships/font" Target="fonts/font1.fntdata"/><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2474395"/>
            <a:ext cx="9088041" cy="5263774"/>
          </a:xfrm>
        </p:spPr>
        <p:txBody>
          <a:bodyPr anchor="b"/>
          <a:lstStyle>
            <a:lvl1pPr algn="ctr">
              <a:defRPr sz="7016"/>
            </a:lvl1pPr>
          </a:lstStyle>
          <a:p>
            <a:r>
              <a:rPr lang="en-US"/>
              <a:t>Click to edit Master title style</a:t>
            </a:r>
            <a:endParaRPr lang="en-US" dirty="0"/>
          </a:p>
        </p:txBody>
      </p:sp>
      <p:sp>
        <p:nvSpPr>
          <p:cNvPr id="3" name="Subtitle 2"/>
          <p:cNvSpPr>
            <a:spLocks noGrp="1"/>
          </p:cNvSpPr>
          <p:nvPr>
            <p:ph type="subTitle" idx="1"/>
          </p:nvPr>
        </p:nvSpPr>
        <p:spPr>
          <a:xfrm>
            <a:off x="1336477" y="7941160"/>
            <a:ext cx="8018860" cy="3650342"/>
          </a:xfrm>
        </p:spPr>
        <p:txBody>
          <a:bodyPr/>
          <a:lstStyle>
            <a:lvl1pPr marL="0" indent="0" algn="ctr">
              <a:buNone/>
              <a:defRPr sz="2806"/>
            </a:lvl1pPr>
            <a:lvl2pPr marL="534604" indent="0" algn="ctr">
              <a:buNone/>
              <a:defRPr sz="2339"/>
            </a:lvl2pPr>
            <a:lvl3pPr marL="1069208" indent="0" algn="ctr">
              <a:buNone/>
              <a:defRPr sz="2105"/>
            </a:lvl3pPr>
            <a:lvl4pPr marL="1603812" indent="0" algn="ctr">
              <a:buNone/>
              <a:defRPr sz="1871"/>
            </a:lvl4pPr>
            <a:lvl5pPr marL="2138416" indent="0" algn="ctr">
              <a:buNone/>
              <a:defRPr sz="1871"/>
            </a:lvl5pPr>
            <a:lvl6pPr marL="2673020" indent="0" algn="ctr">
              <a:buNone/>
              <a:defRPr sz="1871"/>
            </a:lvl6pPr>
            <a:lvl7pPr marL="3207624" indent="0" algn="ctr">
              <a:buNone/>
              <a:defRPr sz="1871"/>
            </a:lvl7pPr>
            <a:lvl8pPr marL="3742228" indent="0" algn="ctr">
              <a:buNone/>
              <a:defRPr sz="1871"/>
            </a:lvl8pPr>
            <a:lvl9pPr marL="4276832" indent="0" algn="ctr">
              <a:buNone/>
              <a:defRPr sz="187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E73076-6C88-4FCB-8AC2-2B1AB413FAFF}" type="datetimeFigureOut">
              <a:rPr lang="en-AU" smtClean="0"/>
              <a:t>15/07/2024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2320014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E73076-6C88-4FCB-8AC2-2B1AB413FAFF}" type="datetimeFigureOut">
              <a:rPr lang="en-AU" smtClean="0"/>
              <a:t>15/07/2024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2855981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804966"/>
            <a:ext cx="2305422" cy="128129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35063" y="804966"/>
            <a:ext cx="6782619" cy="128129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E73076-6C88-4FCB-8AC2-2B1AB413FAFF}" type="datetimeFigureOut">
              <a:rPr lang="en-AU" smtClean="0"/>
              <a:t>15/07/2024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321452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E73076-6C88-4FCB-8AC2-2B1AB413FAFF}" type="datetimeFigureOut">
              <a:rPr lang="en-AU" smtClean="0"/>
              <a:t>15/07/2024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1499010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3769342"/>
            <a:ext cx="9221689" cy="6289229"/>
          </a:xfrm>
        </p:spPr>
        <p:txBody>
          <a:bodyPr anchor="b"/>
          <a:lstStyle>
            <a:lvl1pPr>
              <a:defRPr sz="7016"/>
            </a:lvl1pPr>
          </a:lstStyle>
          <a:p>
            <a:r>
              <a:rPr lang="en-US"/>
              <a:t>Click to edit Master title style</a:t>
            </a:r>
            <a:endParaRPr lang="en-US" dirty="0"/>
          </a:p>
        </p:txBody>
      </p:sp>
      <p:sp>
        <p:nvSpPr>
          <p:cNvPr id="3" name="Text Placeholder 2"/>
          <p:cNvSpPr>
            <a:spLocks noGrp="1"/>
          </p:cNvSpPr>
          <p:nvPr>
            <p:ph type="body" idx="1"/>
          </p:nvPr>
        </p:nvSpPr>
        <p:spPr>
          <a:xfrm>
            <a:off x="729494" y="10118069"/>
            <a:ext cx="9221689" cy="3307357"/>
          </a:xfrm>
        </p:spPr>
        <p:txBody>
          <a:bodyPr/>
          <a:lstStyle>
            <a:lvl1pPr marL="0" indent="0">
              <a:buNone/>
              <a:defRPr sz="2806">
                <a:solidFill>
                  <a:schemeClr val="tx1">
                    <a:tint val="82000"/>
                  </a:schemeClr>
                </a:solidFill>
              </a:defRPr>
            </a:lvl1pPr>
            <a:lvl2pPr marL="534604" indent="0">
              <a:buNone/>
              <a:defRPr sz="2339">
                <a:solidFill>
                  <a:schemeClr val="tx1">
                    <a:tint val="82000"/>
                  </a:schemeClr>
                </a:solidFill>
              </a:defRPr>
            </a:lvl2pPr>
            <a:lvl3pPr marL="1069208" indent="0">
              <a:buNone/>
              <a:defRPr sz="2105">
                <a:solidFill>
                  <a:schemeClr val="tx1">
                    <a:tint val="82000"/>
                  </a:schemeClr>
                </a:solidFill>
              </a:defRPr>
            </a:lvl3pPr>
            <a:lvl4pPr marL="1603812" indent="0">
              <a:buNone/>
              <a:defRPr sz="1871">
                <a:solidFill>
                  <a:schemeClr val="tx1">
                    <a:tint val="82000"/>
                  </a:schemeClr>
                </a:solidFill>
              </a:defRPr>
            </a:lvl4pPr>
            <a:lvl5pPr marL="2138416" indent="0">
              <a:buNone/>
              <a:defRPr sz="1871">
                <a:solidFill>
                  <a:schemeClr val="tx1">
                    <a:tint val="82000"/>
                  </a:schemeClr>
                </a:solidFill>
              </a:defRPr>
            </a:lvl5pPr>
            <a:lvl6pPr marL="2673020" indent="0">
              <a:buNone/>
              <a:defRPr sz="1871">
                <a:solidFill>
                  <a:schemeClr val="tx1">
                    <a:tint val="82000"/>
                  </a:schemeClr>
                </a:solidFill>
              </a:defRPr>
            </a:lvl6pPr>
            <a:lvl7pPr marL="3207624" indent="0">
              <a:buNone/>
              <a:defRPr sz="1871">
                <a:solidFill>
                  <a:schemeClr val="tx1">
                    <a:tint val="82000"/>
                  </a:schemeClr>
                </a:solidFill>
              </a:defRPr>
            </a:lvl7pPr>
            <a:lvl8pPr marL="3742228" indent="0">
              <a:buNone/>
              <a:defRPr sz="1871">
                <a:solidFill>
                  <a:schemeClr val="tx1">
                    <a:tint val="82000"/>
                  </a:schemeClr>
                </a:solidFill>
              </a:defRPr>
            </a:lvl8pPr>
            <a:lvl9pPr marL="4276832" indent="0">
              <a:buNone/>
              <a:defRPr sz="1871">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E73076-6C88-4FCB-8AC2-2B1AB413FAFF}" type="datetimeFigureOut">
              <a:rPr lang="en-AU" smtClean="0"/>
              <a:t>15/07/2024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411473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35062" y="4024827"/>
            <a:ext cx="4544021" cy="9593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412730" y="4024827"/>
            <a:ext cx="4544021" cy="9593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E73076-6C88-4FCB-8AC2-2B1AB413FAFF}" type="datetimeFigureOut">
              <a:rPr lang="en-AU" smtClean="0"/>
              <a:t>15/07/2024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2036725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804969"/>
            <a:ext cx="9221689" cy="2922375"/>
          </a:xfrm>
        </p:spPr>
        <p:txBody>
          <a:bodyPr/>
          <a:lstStyle/>
          <a:p>
            <a:r>
              <a:rPr lang="en-US"/>
              <a:t>Click to edit Master title style</a:t>
            </a:r>
            <a:endParaRPr lang="en-US" dirty="0"/>
          </a:p>
        </p:txBody>
      </p:sp>
      <p:sp>
        <p:nvSpPr>
          <p:cNvPr id="3" name="Text Placeholder 2"/>
          <p:cNvSpPr>
            <a:spLocks noGrp="1"/>
          </p:cNvSpPr>
          <p:nvPr>
            <p:ph type="body" idx="1"/>
          </p:nvPr>
        </p:nvSpPr>
        <p:spPr>
          <a:xfrm>
            <a:off x="736456" y="3706342"/>
            <a:ext cx="4523137" cy="1816421"/>
          </a:xfrm>
        </p:spPr>
        <p:txBody>
          <a:bodyPr anchor="b"/>
          <a:lstStyle>
            <a:lvl1pPr marL="0" indent="0">
              <a:buNone/>
              <a:defRPr sz="2806" b="1"/>
            </a:lvl1pPr>
            <a:lvl2pPr marL="534604" indent="0">
              <a:buNone/>
              <a:defRPr sz="2339" b="1"/>
            </a:lvl2pPr>
            <a:lvl3pPr marL="1069208" indent="0">
              <a:buNone/>
              <a:defRPr sz="2105" b="1"/>
            </a:lvl3pPr>
            <a:lvl4pPr marL="1603812" indent="0">
              <a:buNone/>
              <a:defRPr sz="1871" b="1"/>
            </a:lvl4pPr>
            <a:lvl5pPr marL="2138416" indent="0">
              <a:buNone/>
              <a:defRPr sz="1871" b="1"/>
            </a:lvl5pPr>
            <a:lvl6pPr marL="2673020" indent="0">
              <a:buNone/>
              <a:defRPr sz="1871" b="1"/>
            </a:lvl6pPr>
            <a:lvl7pPr marL="3207624" indent="0">
              <a:buNone/>
              <a:defRPr sz="1871" b="1"/>
            </a:lvl7pPr>
            <a:lvl8pPr marL="3742228" indent="0">
              <a:buNone/>
              <a:defRPr sz="1871" b="1"/>
            </a:lvl8pPr>
            <a:lvl9pPr marL="4276832" indent="0">
              <a:buNone/>
              <a:defRPr sz="1871" b="1"/>
            </a:lvl9pPr>
          </a:lstStyle>
          <a:p>
            <a:pPr lvl="0"/>
            <a:r>
              <a:rPr lang="en-US"/>
              <a:t>Click to edit Master text styles</a:t>
            </a:r>
          </a:p>
        </p:txBody>
      </p:sp>
      <p:sp>
        <p:nvSpPr>
          <p:cNvPr id="4" name="Content Placeholder 3"/>
          <p:cNvSpPr>
            <a:spLocks noGrp="1"/>
          </p:cNvSpPr>
          <p:nvPr>
            <p:ph sz="half" idx="2"/>
          </p:nvPr>
        </p:nvSpPr>
        <p:spPr>
          <a:xfrm>
            <a:off x="736456" y="5522763"/>
            <a:ext cx="4523137" cy="81231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412731" y="3706342"/>
            <a:ext cx="4545413" cy="1816421"/>
          </a:xfrm>
        </p:spPr>
        <p:txBody>
          <a:bodyPr anchor="b"/>
          <a:lstStyle>
            <a:lvl1pPr marL="0" indent="0">
              <a:buNone/>
              <a:defRPr sz="2806" b="1"/>
            </a:lvl1pPr>
            <a:lvl2pPr marL="534604" indent="0">
              <a:buNone/>
              <a:defRPr sz="2339" b="1"/>
            </a:lvl2pPr>
            <a:lvl3pPr marL="1069208" indent="0">
              <a:buNone/>
              <a:defRPr sz="2105" b="1"/>
            </a:lvl3pPr>
            <a:lvl4pPr marL="1603812" indent="0">
              <a:buNone/>
              <a:defRPr sz="1871" b="1"/>
            </a:lvl4pPr>
            <a:lvl5pPr marL="2138416" indent="0">
              <a:buNone/>
              <a:defRPr sz="1871" b="1"/>
            </a:lvl5pPr>
            <a:lvl6pPr marL="2673020" indent="0">
              <a:buNone/>
              <a:defRPr sz="1871" b="1"/>
            </a:lvl6pPr>
            <a:lvl7pPr marL="3207624" indent="0">
              <a:buNone/>
              <a:defRPr sz="1871" b="1"/>
            </a:lvl7pPr>
            <a:lvl8pPr marL="3742228" indent="0">
              <a:buNone/>
              <a:defRPr sz="1871" b="1"/>
            </a:lvl8pPr>
            <a:lvl9pPr marL="4276832" indent="0">
              <a:buNone/>
              <a:defRPr sz="1871" b="1"/>
            </a:lvl9pPr>
          </a:lstStyle>
          <a:p>
            <a:pPr lvl="0"/>
            <a:r>
              <a:rPr lang="en-US"/>
              <a:t>Click to edit Master text styles</a:t>
            </a:r>
          </a:p>
        </p:txBody>
      </p:sp>
      <p:sp>
        <p:nvSpPr>
          <p:cNvPr id="6" name="Content Placeholder 5"/>
          <p:cNvSpPr>
            <a:spLocks noGrp="1"/>
          </p:cNvSpPr>
          <p:nvPr>
            <p:ph sz="quarter" idx="4"/>
          </p:nvPr>
        </p:nvSpPr>
        <p:spPr>
          <a:xfrm>
            <a:off x="5412731" y="5522763"/>
            <a:ext cx="4545413" cy="81231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E73076-6C88-4FCB-8AC2-2B1AB413FAFF}" type="datetimeFigureOut">
              <a:rPr lang="en-AU" smtClean="0"/>
              <a:t>15/07/2024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396760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E73076-6C88-4FCB-8AC2-2B1AB413FAFF}" type="datetimeFigureOut">
              <a:rPr lang="en-AU" smtClean="0"/>
              <a:t>15/07/2024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20840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E73076-6C88-4FCB-8AC2-2B1AB413FAFF}" type="datetimeFigureOut">
              <a:rPr lang="en-AU" smtClean="0"/>
              <a:t>15/07/2024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84650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1007957"/>
            <a:ext cx="3448388" cy="3527848"/>
          </a:xfrm>
        </p:spPr>
        <p:txBody>
          <a:bodyPr anchor="b"/>
          <a:lstStyle>
            <a:lvl1pPr>
              <a:defRPr sz="3742"/>
            </a:lvl1pPr>
          </a:lstStyle>
          <a:p>
            <a:r>
              <a:rPr lang="en-US"/>
              <a:t>Click to edit Master title style</a:t>
            </a:r>
            <a:endParaRPr lang="en-US" dirty="0"/>
          </a:p>
        </p:txBody>
      </p:sp>
      <p:sp>
        <p:nvSpPr>
          <p:cNvPr id="3" name="Content Placeholder 2"/>
          <p:cNvSpPr>
            <a:spLocks noGrp="1"/>
          </p:cNvSpPr>
          <p:nvPr>
            <p:ph idx="1"/>
          </p:nvPr>
        </p:nvSpPr>
        <p:spPr>
          <a:xfrm>
            <a:off x="4545413" y="2176910"/>
            <a:ext cx="5412730" cy="10744538"/>
          </a:xfrm>
        </p:spPr>
        <p:txBody>
          <a:bodyPr/>
          <a:lstStyle>
            <a:lvl1pPr>
              <a:defRPr sz="3742"/>
            </a:lvl1pPr>
            <a:lvl2pPr>
              <a:defRPr sz="3274"/>
            </a:lvl2pPr>
            <a:lvl3pPr>
              <a:defRPr sz="2806"/>
            </a:lvl3pPr>
            <a:lvl4pPr>
              <a:defRPr sz="2339"/>
            </a:lvl4pPr>
            <a:lvl5pPr>
              <a:defRPr sz="2339"/>
            </a:lvl5pPr>
            <a:lvl6pPr>
              <a:defRPr sz="2339"/>
            </a:lvl6pPr>
            <a:lvl7pPr>
              <a:defRPr sz="2339"/>
            </a:lvl7pPr>
            <a:lvl8pPr>
              <a:defRPr sz="2339"/>
            </a:lvl8pPr>
            <a:lvl9pPr>
              <a:defRPr sz="233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36455" y="4535805"/>
            <a:ext cx="3448388" cy="8403140"/>
          </a:xfrm>
        </p:spPr>
        <p:txBody>
          <a:bodyPr/>
          <a:lstStyle>
            <a:lvl1pPr marL="0" indent="0">
              <a:buNone/>
              <a:defRPr sz="1871"/>
            </a:lvl1pPr>
            <a:lvl2pPr marL="534604" indent="0">
              <a:buNone/>
              <a:defRPr sz="1637"/>
            </a:lvl2pPr>
            <a:lvl3pPr marL="1069208" indent="0">
              <a:buNone/>
              <a:defRPr sz="1403"/>
            </a:lvl3pPr>
            <a:lvl4pPr marL="1603812" indent="0">
              <a:buNone/>
              <a:defRPr sz="1169"/>
            </a:lvl4pPr>
            <a:lvl5pPr marL="2138416" indent="0">
              <a:buNone/>
              <a:defRPr sz="1169"/>
            </a:lvl5pPr>
            <a:lvl6pPr marL="2673020" indent="0">
              <a:buNone/>
              <a:defRPr sz="1169"/>
            </a:lvl6pPr>
            <a:lvl7pPr marL="3207624" indent="0">
              <a:buNone/>
              <a:defRPr sz="1169"/>
            </a:lvl7pPr>
            <a:lvl8pPr marL="3742228" indent="0">
              <a:buNone/>
              <a:defRPr sz="1169"/>
            </a:lvl8pPr>
            <a:lvl9pPr marL="4276832" indent="0">
              <a:buNone/>
              <a:defRPr sz="1169"/>
            </a:lvl9pPr>
          </a:lstStyle>
          <a:p>
            <a:pPr lvl="0"/>
            <a:r>
              <a:rPr lang="en-US"/>
              <a:t>Click to edit Master text styles</a:t>
            </a:r>
          </a:p>
        </p:txBody>
      </p:sp>
      <p:sp>
        <p:nvSpPr>
          <p:cNvPr id="5" name="Date Placeholder 4"/>
          <p:cNvSpPr>
            <a:spLocks noGrp="1"/>
          </p:cNvSpPr>
          <p:nvPr>
            <p:ph type="dt" sz="half" idx="10"/>
          </p:nvPr>
        </p:nvSpPr>
        <p:spPr/>
        <p:txBody>
          <a:bodyPr/>
          <a:lstStyle/>
          <a:p>
            <a:fld id="{C8E73076-6C88-4FCB-8AC2-2B1AB413FAFF}" type="datetimeFigureOut">
              <a:rPr lang="en-AU" smtClean="0"/>
              <a:t>15/07/2024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3470780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1007957"/>
            <a:ext cx="3448388" cy="3527848"/>
          </a:xfrm>
        </p:spPr>
        <p:txBody>
          <a:bodyPr anchor="b"/>
          <a:lstStyle>
            <a:lvl1pPr>
              <a:defRPr sz="3742"/>
            </a:lvl1pPr>
          </a:lstStyle>
          <a:p>
            <a:r>
              <a:rPr lang="en-US"/>
              <a:t>Click to edit Master title style</a:t>
            </a:r>
            <a:endParaRPr lang="en-US" dirty="0"/>
          </a:p>
        </p:txBody>
      </p:sp>
      <p:sp>
        <p:nvSpPr>
          <p:cNvPr id="3" name="Picture Placeholder 2"/>
          <p:cNvSpPr>
            <a:spLocks noGrp="1" noChangeAspect="1"/>
          </p:cNvSpPr>
          <p:nvPr>
            <p:ph type="pic" idx="1"/>
          </p:nvPr>
        </p:nvSpPr>
        <p:spPr>
          <a:xfrm>
            <a:off x="4545413" y="2176910"/>
            <a:ext cx="5412730" cy="10744538"/>
          </a:xfrm>
        </p:spPr>
        <p:txBody>
          <a:bodyPr anchor="t"/>
          <a:lstStyle>
            <a:lvl1pPr marL="0" indent="0">
              <a:buNone/>
              <a:defRPr sz="3742"/>
            </a:lvl1pPr>
            <a:lvl2pPr marL="534604" indent="0">
              <a:buNone/>
              <a:defRPr sz="3274"/>
            </a:lvl2pPr>
            <a:lvl3pPr marL="1069208" indent="0">
              <a:buNone/>
              <a:defRPr sz="2806"/>
            </a:lvl3pPr>
            <a:lvl4pPr marL="1603812" indent="0">
              <a:buNone/>
              <a:defRPr sz="2339"/>
            </a:lvl4pPr>
            <a:lvl5pPr marL="2138416" indent="0">
              <a:buNone/>
              <a:defRPr sz="2339"/>
            </a:lvl5pPr>
            <a:lvl6pPr marL="2673020" indent="0">
              <a:buNone/>
              <a:defRPr sz="2339"/>
            </a:lvl6pPr>
            <a:lvl7pPr marL="3207624" indent="0">
              <a:buNone/>
              <a:defRPr sz="2339"/>
            </a:lvl7pPr>
            <a:lvl8pPr marL="3742228" indent="0">
              <a:buNone/>
              <a:defRPr sz="2339"/>
            </a:lvl8pPr>
            <a:lvl9pPr marL="4276832" indent="0">
              <a:buNone/>
              <a:defRPr sz="2339"/>
            </a:lvl9pPr>
          </a:lstStyle>
          <a:p>
            <a:r>
              <a:rPr lang="en-US"/>
              <a:t>Click icon to add picture</a:t>
            </a:r>
            <a:endParaRPr lang="en-US" dirty="0"/>
          </a:p>
        </p:txBody>
      </p:sp>
      <p:sp>
        <p:nvSpPr>
          <p:cNvPr id="4" name="Text Placeholder 3"/>
          <p:cNvSpPr>
            <a:spLocks noGrp="1"/>
          </p:cNvSpPr>
          <p:nvPr>
            <p:ph type="body" sz="half" idx="2"/>
          </p:nvPr>
        </p:nvSpPr>
        <p:spPr>
          <a:xfrm>
            <a:off x="736455" y="4535805"/>
            <a:ext cx="3448388" cy="8403140"/>
          </a:xfrm>
        </p:spPr>
        <p:txBody>
          <a:bodyPr/>
          <a:lstStyle>
            <a:lvl1pPr marL="0" indent="0">
              <a:buNone/>
              <a:defRPr sz="1871"/>
            </a:lvl1pPr>
            <a:lvl2pPr marL="534604" indent="0">
              <a:buNone/>
              <a:defRPr sz="1637"/>
            </a:lvl2pPr>
            <a:lvl3pPr marL="1069208" indent="0">
              <a:buNone/>
              <a:defRPr sz="1403"/>
            </a:lvl3pPr>
            <a:lvl4pPr marL="1603812" indent="0">
              <a:buNone/>
              <a:defRPr sz="1169"/>
            </a:lvl4pPr>
            <a:lvl5pPr marL="2138416" indent="0">
              <a:buNone/>
              <a:defRPr sz="1169"/>
            </a:lvl5pPr>
            <a:lvl6pPr marL="2673020" indent="0">
              <a:buNone/>
              <a:defRPr sz="1169"/>
            </a:lvl6pPr>
            <a:lvl7pPr marL="3207624" indent="0">
              <a:buNone/>
              <a:defRPr sz="1169"/>
            </a:lvl7pPr>
            <a:lvl8pPr marL="3742228" indent="0">
              <a:buNone/>
              <a:defRPr sz="1169"/>
            </a:lvl8pPr>
            <a:lvl9pPr marL="4276832" indent="0">
              <a:buNone/>
              <a:defRPr sz="1169"/>
            </a:lvl9pPr>
          </a:lstStyle>
          <a:p>
            <a:pPr lvl="0"/>
            <a:r>
              <a:rPr lang="en-US"/>
              <a:t>Click to edit Master text styles</a:t>
            </a:r>
          </a:p>
        </p:txBody>
      </p:sp>
      <p:sp>
        <p:nvSpPr>
          <p:cNvPr id="5" name="Date Placeholder 4"/>
          <p:cNvSpPr>
            <a:spLocks noGrp="1"/>
          </p:cNvSpPr>
          <p:nvPr>
            <p:ph type="dt" sz="half" idx="10"/>
          </p:nvPr>
        </p:nvSpPr>
        <p:spPr/>
        <p:txBody>
          <a:bodyPr/>
          <a:lstStyle/>
          <a:p>
            <a:fld id="{C8E73076-6C88-4FCB-8AC2-2B1AB413FAFF}" type="datetimeFigureOut">
              <a:rPr lang="en-AU" smtClean="0"/>
              <a:t>15/07/2024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2125988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804969"/>
            <a:ext cx="9221689" cy="292237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35062" y="4024827"/>
            <a:ext cx="9221689" cy="959308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5062" y="14013401"/>
            <a:ext cx="2405658" cy="804965"/>
          </a:xfrm>
          <a:prstGeom prst="rect">
            <a:avLst/>
          </a:prstGeom>
        </p:spPr>
        <p:txBody>
          <a:bodyPr vert="horz" lIns="91440" tIns="45720" rIns="91440" bIns="45720" rtlCol="0" anchor="ctr"/>
          <a:lstStyle>
            <a:lvl1pPr algn="l">
              <a:defRPr sz="1403">
                <a:solidFill>
                  <a:schemeClr val="tx1">
                    <a:tint val="82000"/>
                  </a:schemeClr>
                </a:solidFill>
              </a:defRPr>
            </a:lvl1pPr>
          </a:lstStyle>
          <a:p>
            <a:fld id="{C8E73076-6C88-4FCB-8AC2-2B1AB413FAFF}" type="datetimeFigureOut">
              <a:rPr lang="en-AU" smtClean="0"/>
              <a:t>15/07/2024</a:t>
            </a:fld>
            <a:endParaRPr lang="en-AU"/>
          </a:p>
        </p:txBody>
      </p:sp>
      <p:sp>
        <p:nvSpPr>
          <p:cNvPr id="5" name="Footer Placeholder 4"/>
          <p:cNvSpPr>
            <a:spLocks noGrp="1"/>
          </p:cNvSpPr>
          <p:nvPr>
            <p:ph type="ftr" sz="quarter" idx="3"/>
          </p:nvPr>
        </p:nvSpPr>
        <p:spPr>
          <a:xfrm>
            <a:off x="3541663" y="14013401"/>
            <a:ext cx="3608487" cy="804965"/>
          </a:xfrm>
          <a:prstGeom prst="rect">
            <a:avLst/>
          </a:prstGeom>
        </p:spPr>
        <p:txBody>
          <a:bodyPr vert="horz" lIns="91440" tIns="45720" rIns="91440" bIns="45720" rtlCol="0" anchor="ctr"/>
          <a:lstStyle>
            <a:lvl1pPr algn="ctr">
              <a:defRPr sz="1403">
                <a:solidFill>
                  <a:schemeClr val="tx1">
                    <a:tint val="82000"/>
                  </a:schemeClr>
                </a:solidFill>
              </a:defRPr>
            </a:lvl1pPr>
          </a:lstStyle>
          <a:p>
            <a:endParaRPr lang="en-AU"/>
          </a:p>
        </p:txBody>
      </p:sp>
      <p:sp>
        <p:nvSpPr>
          <p:cNvPr id="6" name="Slide Number Placeholder 5"/>
          <p:cNvSpPr>
            <a:spLocks noGrp="1"/>
          </p:cNvSpPr>
          <p:nvPr>
            <p:ph type="sldNum" sz="quarter" idx="4"/>
          </p:nvPr>
        </p:nvSpPr>
        <p:spPr>
          <a:xfrm>
            <a:off x="7551093" y="14013401"/>
            <a:ext cx="2405658" cy="804965"/>
          </a:xfrm>
          <a:prstGeom prst="rect">
            <a:avLst/>
          </a:prstGeom>
        </p:spPr>
        <p:txBody>
          <a:bodyPr vert="horz" lIns="91440" tIns="45720" rIns="91440" bIns="45720" rtlCol="0" anchor="ctr"/>
          <a:lstStyle>
            <a:lvl1pPr algn="r">
              <a:defRPr sz="1403">
                <a:solidFill>
                  <a:schemeClr val="tx1">
                    <a:tint val="82000"/>
                  </a:schemeClr>
                </a:solidFill>
              </a:defRPr>
            </a:lvl1pPr>
          </a:lstStyle>
          <a:p>
            <a:fld id="{642A79CC-9157-4BC5-BD9B-A0A3BA46775A}" type="slidenum">
              <a:rPr lang="en-AU" smtClean="0"/>
              <a:t>‹#›</a:t>
            </a:fld>
            <a:endParaRPr lang="en-AU"/>
          </a:p>
        </p:txBody>
      </p:sp>
    </p:spTree>
    <p:extLst>
      <p:ext uri="{BB962C8B-B14F-4D97-AF65-F5344CB8AC3E}">
        <p14:creationId xmlns:p14="http://schemas.microsoft.com/office/powerpoint/2010/main" val="11200997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69208" rtl="0" eaLnBrk="1" latinLnBrk="0" hangingPunct="1">
        <a:lnSpc>
          <a:spcPct val="90000"/>
        </a:lnSpc>
        <a:spcBef>
          <a:spcPct val="0"/>
        </a:spcBef>
        <a:buNone/>
        <a:defRPr sz="5145" kern="1200">
          <a:solidFill>
            <a:schemeClr val="tx1"/>
          </a:solidFill>
          <a:latin typeface="+mj-lt"/>
          <a:ea typeface="+mj-ea"/>
          <a:cs typeface="+mj-cs"/>
        </a:defRPr>
      </a:lvl1pPr>
    </p:titleStyle>
    <p:bodyStyle>
      <a:lvl1pPr marL="267302" indent="-267302" algn="l" defTabSz="1069208" rtl="0" eaLnBrk="1" latinLnBrk="0" hangingPunct="1">
        <a:lnSpc>
          <a:spcPct val="90000"/>
        </a:lnSpc>
        <a:spcBef>
          <a:spcPts val="1169"/>
        </a:spcBef>
        <a:buFont typeface="Arial" panose="020B0604020202020204" pitchFamily="34" charset="0"/>
        <a:buChar char="•"/>
        <a:defRPr sz="3274" kern="1200">
          <a:solidFill>
            <a:schemeClr val="tx1"/>
          </a:solidFill>
          <a:latin typeface="+mn-lt"/>
          <a:ea typeface="+mn-ea"/>
          <a:cs typeface="+mn-cs"/>
        </a:defRPr>
      </a:lvl1pPr>
      <a:lvl2pPr marL="801906" indent="-267302" algn="l" defTabSz="1069208" rtl="0" eaLnBrk="1" latinLnBrk="0" hangingPunct="1">
        <a:lnSpc>
          <a:spcPct val="90000"/>
        </a:lnSpc>
        <a:spcBef>
          <a:spcPts val="585"/>
        </a:spcBef>
        <a:buFont typeface="Arial" panose="020B0604020202020204" pitchFamily="34" charset="0"/>
        <a:buChar char="•"/>
        <a:defRPr sz="2806" kern="1200">
          <a:solidFill>
            <a:schemeClr val="tx1"/>
          </a:solidFill>
          <a:latin typeface="+mn-lt"/>
          <a:ea typeface="+mn-ea"/>
          <a:cs typeface="+mn-cs"/>
        </a:defRPr>
      </a:lvl2pPr>
      <a:lvl3pPr marL="1336510" indent="-267302" algn="l" defTabSz="1069208" rtl="0" eaLnBrk="1" latinLnBrk="0" hangingPunct="1">
        <a:lnSpc>
          <a:spcPct val="90000"/>
        </a:lnSpc>
        <a:spcBef>
          <a:spcPts val="585"/>
        </a:spcBef>
        <a:buFont typeface="Arial" panose="020B0604020202020204" pitchFamily="34" charset="0"/>
        <a:buChar char="•"/>
        <a:defRPr sz="2339" kern="1200">
          <a:solidFill>
            <a:schemeClr val="tx1"/>
          </a:solidFill>
          <a:latin typeface="+mn-lt"/>
          <a:ea typeface="+mn-ea"/>
          <a:cs typeface="+mn-cs"/>
        </a:defRPr>
      </a:lvl3pPr>
      <a:lvl4pPr marL="1871114"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4pPr>
      <a:lvl5pPr marL="2405718"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5pPr>
      <a:lvl6pPr marL="2940322"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6pPr>
      <a:lvl7pPr marL="3474926"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7pPr>
      <a:lvl8pPr marL="4009530"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8pPr>
      <a:lvl9pPr marL="4544134"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9pPr>
    </p:bodyStyle>
    <p:otherStyle>
      <a:defPPr>
        <a:defRPr lang="en-US"/>
      </a:defPPr>
      <a:lvl1pPr marL="0" algn="l" defTabSz="1069208" rtl="0" eaLnBrk="1" latinLnBrk="0" hangingPunct="1">
        <a:defRPr sz="2105" kern="1200">
          <a:solidFill>
            <a:schemeClr val="tx1"/>
          </a:solidFill>
          <a:latin typeface="+mn-lt"/>
          <a:ea typeface="+mn-ea"/>
          <a:cs typeface="+mn-cs"/>
        </a:defRPr>
      </a:lvl1pPr>
      <a:lvl2pPr marL="534604" algn="l" defTabSz="1069208" rtl="0" eaLnBrk="1" latinLnBrk="0" hangingPunct="1">
        <a:defRPr sz="2105" kern="1200">
          <a:solidFill>
            <a:schemeClr val="tx1"/>
          </a:solidFill>
          <a:latin typeface="+mn-lt"/>
          <a:ea typeface="+mn-ea"/>
          <a:cs typeface="+mn-cs"/>
        </a:defRPr>
      </a:lvl2pPr>
      <a:lvl3pPr marL="1069208" algn="l" defTabSz="1069208" rtl="0" eaLnBrk="1" latinLnBrk="0" hangingPunct="1">
        <a:defRPr sz="2105" kern="1200">
          <a:solidFill>
            <a:schemeClr val="tx1"/>
          </a:solidFill>
          <a:latin typeface="+mn-lt"/>
          <a:ea typeface="+mn-ea"/>
          <a:cs typeface="+mn-cs"/>
        </a:defRPr>
      </a:lvl3pPr>
      <a:lvl4pPr marL="1603812" algn="l" defTabSz="1069208" rtl="0" eaLnBrk="1" latinLnBrk="0" hangingPunct="1">
        <a:defRPr sz="2105" kern="1200">
          <a:solidFill>
            <a:schemeClr val="tx1"/>
          </a:solidFill>
          <a:latin typeface="+mn-lt"/>
          <a:ea typeface="+mn-ea"/>
          <a:cs typeface="+mn-cs"/>
        </a:defRPr>
      </a:lvl4pPr>
      <a:lvl5pPr marL="2138416" algn="l" defTabSz="1069208" rtl="0" eaLnBrk="1" latinLnBrk="0" hangingPunct="1">
        <a:defRPr sz="2105" kern="1200">
          <a:solidFill>
            <a:schemeClr val="tx1"/>
          </a:solidFill>
          <a:latin typeface="+mn-lt"/>
          <a:ea typeface="+mn-ea"/>
          <a:cs typeface="+mn-cs"/>
        </a:defRPr>
      </a:lvl5pPr>
      <a:lvl6pPr marL="2673020" algn="l" defTabSz="1069208" rtl="0" eaLnBrk="1" latinLnBrk="0" hangingPunct="1">
        <a:defRPr sz="2105" kern="1200">
          <a:solidFill>
            <a:schemeClr val="tx1"/>
          </a:solidFill>
          <a:latin typeface="+mn-lt"/>
          <a:ea typeface="+mn-ea"/>
          <a:cs typeface="+mn-cs"/>
        </a:defRPr>
      </a:lvl6pPr>
      <a:lvl7pPr marL="3207624" algn="l" defTabSz="1069208" rtl="0" eaLnBrk="1" latinLnBrk="0" hangingPunct="1">
        <a:defRPr sz="2105" kern="1200">
          <a:solidFill>
            <a:schemeClr val="tx1"/>
          </a:solidFill>
          <a:latin typeface="+mn-lt"/>
          <a:ea typeface="+mn-ea"/>
          <a:cs typeface="+mn-cs"/>
        </a:defRPr>
      </a:lvl7pPr>
      <a:lvl8pPr marL="3742228" algn="l" defTabSz="1069208" rtl="0" eaLnBrk="1" latinLnBrk="0" hangingPunct="1">
        <a:defRPr sz="2105" kern="1200">
          <a:solidFill>
            <a:schemeClr val="tx1"/>
          </a:solidFill>
          <a:latin typeface="+mn-lt"/>
          <a:ea typeface="+mn-ea"/>
          <a:cs typeface="+mn-cs"/>
        </a:defRPr>
      </a:lvl8pPr>
      <a:lvl9pPr marL="4276832" algn="l" defTabSz="1069208" rtl="0" eaLnBrk="1" latinLnBrk="0" hangingPunct="1">
        <a:defRPr sz="21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F3A34"/>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is a Student </a:t>
            </a:r>
            <a:r>
              <a:rPr lang="en-AU" sz="2800" b="1" u="sng" dirty="0">
                <a:solidFill>
                  <a:schemeClr val="bg1"/>
                </a:solidFill>
                <a:effectLst/>
                <a:latin typeface="Mulish" pitchFamily="2" charset="0"/>
                <a:ea typeface="Calibri" panose="020F0502020204030204" pitchFamily="34" charset="0"/>
                <a:cs typeface="Times New Roman" panose="02020603050405020304" pitchFamily="18" charset="0"/>
              </a:rPr>
              <a:t>Mental</a:t>
            </a:r>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solidFill>
                <a:schemeClr val="bg1"/>
              </a:solidFill>
              <a:effectLst/>
              <a:latin typeface="Mulish" pitchFamily="2" charset="0"/>
              <a:ea typeface="Calibri" panose="020F0502020204030204" pitchFamily="34" charset="0"/>
              <a:cs typeface="Times New Roman" panose="02020603050405020304" pitchFamily="18" charset="0"/>
            </a:endParaRPr>
          </a:p>
          <a:p>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solidFill>
                <a:schemeClr val="bg1"/>
              </a:solidFill>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solidFill>
                  <a:schemeClr val="bg1"/>
                </a:solidFill>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solidFill>
                  <a:schemeClr val="bg1"/>
                </a:solidFill>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2" name="Picture 1">
            <a:extLst>
              <a:ext uri="{FF2B5EF4-FFF2-40B4-BE49-F238E27FC236}">
                <a16:creationId xmlns:a16="http://schemas.microsoft.com/office/drawing/2014/main" id="{60C48EE9-D3C6-11F5-ADE1-23DA7452C00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 y="13845228"/>
            <a:ext cx="10691813" cy="1270948"/>
          </a:xfrm>
          <a:prstGeom prst="rect">
            <a:avLst/>
          </a:prstGeom>
          <a:solidFill>
            <a:schemeClr val="tx1"/>
          </a:solidFill>
        </p:spPr>
      </p:pic>
    </p:spTree>
    <p:extLst>
      <p:ext uri="{BB962C8B-B14F-4D97-AF65-F5344CB8AC3E}">
        <p14:creationId xmlns:p14="http://schemas.microsoft.com/office/powerpoint/2010/main" val="2584669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solidFill>
                  <a:srgbClr val="EF3A34"/>
                </a:solidFill>
                <a:effectLst/>
                <a:latin typeface="Mulish" pitchFamily="2" charset="0"/>
                <a:ea typeface="Calibri" panose="020F0502020204030204" pitchFamily="34" charset="0"/>
                <a:cs typeface="Times New Roman" panose="02020603050405020304" pitchFamily="18" charset="0"/>
              </a:rPr>
              <a:t>What is a Student </a:t>
            </a:r>
            <a:r>
              <a:rPr lang="en-AU" sz="2800" b="1" u="sng" dirty="0">
                <a:solidFill>
                  <a:srgbClr val="EF3A34"/>
                </a:solidFill>
                <a:effectLst/>
                <a:latin typeface="Mulish" pitchFamily="2" charset="0"/>
                <a:ea typeface="Calibri" panose="020F0502020204030204" pitchFamily="34" charset="0"/>
                <a:cs typeface="Times New Roman" panose="02020603050405020304" pitchFamily="18" charset="0"/>
              </a:rPr>
              <a:t>Mental</a:t>
            </a:r>
            <a:r>
              <a:rPr lang="en-AU" sz="2800" b="1" u="sng" spc="-150" dirty="0">
                <a:solidFill>
                  <a:srgbClr val="EF3A34"/>
                </a:solidFill>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effectLst/>
              <a:latin typeface="Mulish" pitchFamily="2" charset="0"/>
              <a:ea typeface="Calibri" panose="020F0502020204030204" pitchFamily="34" charset="0"/>
              <a:cs typeface="Times New Roman" panose="02020603050405020304" pitchFamily="18" charset="0"/>
            </a:endParaRPr>
          </a:p>
          <a:p>
            <a:r>
              <a:rPr lang="en-AU" sz="2600" spc="-150" dirty="0">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solidFill>
                  <a:srgbClr val="EF3A34"/>
                </a:solidFill>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w="38100">
            <a:solidFill>
              <a:srgbClr val="EF3A34"/>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rgbClr val="EF3A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solidFill>
                  <a:schemeClr val="bg1"/>
                </a:solidFill>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3" name="Picture 2">
            <a:extLst>
              <a:ext uri="{FF2B5EF4-FFF2-40B4-BE49-F238E27FC236}">
                <a16:creationId xmlns:a16="http://schemas.microsoft.com/office/drawing/2014/main" id="{60D27CFC-7DBA-7280-6676-0CC00DD4AC0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 y="13845228"/>
            <a:ext cx="10691813" cy="1270948"/>
          </a:xfrm>
          <a:prstGeom prst="rect">
            <a:avLst/>
          </a:prstGeom>
          <a:solidFill>
            <a:srgbClr val="EF3A34"/>
          </a:solidFill>
        </p:spPr>
      </p:pic>
    </p:spTree>
    <p:extLst>
      <p:ext uri="{BB962C8B-B14F-4D97-AF65-F5344CB8AC3E}">
        <p14:creationId xmlns:p14="http://schemas.microsoft.com/office/powerpoint/2010/main" val="567327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FFC52F"/>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effectLst/>
                <a:latin typeface="Mulish" pitchFamily="2" charset="0"/>
                <a:ea typeface="Calibri" panose="020F0502020204030204" pitchFamily="34" charset="0"/>
                <a:cs typeface="Times New Roman" panose="02020603050405020304" pitchFamily="18" charset="0"/>
              </a:rPr>
              <a:t>What is a Student </a:t>
            </a:r>
            <a:r>
              <a:rPr lang="en-AU" sz="2800" b="1" u="sng" dirty="0">
                <a:effectLst/>
                <a:latin typeface="Mulish" pitchFamily="2" charset="0"/>
                <a:ea typeface="Calibri" panose="020F0502020204030204" pitchFamily="34" charset="0"/>
                <a:cs typeface="Times New Roman" panose="02020603050405020304" pitchFamily="18" charset="0"/>
              </a:rPr>
              <a:t>Mental</a:t>
            </a:r>
            <a:r>
              <a:rPr lang="en-AU" sz="2800" b="1" u="sng" spc="-150" dirty="0">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effectLst/>
              <a:latin typeface="Mulish" pitchFamily="2" charset="0"/>
              <a:ea typeface="Calibri" panose="020F0502020204030204" pitchFamily="34" charset="0"/>
              <a:cs typeface="Times New Roman" panose="02020603050405020304" pitchFamily="18" charset="0"/>
            </a:endParaRPr>
          </a:p>
          <a:p>
            <a:r>
              <a:rPr lang="en-AU" sz="2600" spc="-150" dirty="0">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solidFill>
                  <a:schemeClr val="bg1"/>
                </a:solidFill>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2" name="Picture 1">
            <a:extLst>
              <a:ext uri="{FF2B5EF4-FFF2-40B4-BE49-F238E27FC236}">
                <a16:creationId xmlns:a16="http://schemas.microsoft.com/office/drawing/2014/main" id="{60C48EE9-D3C6-11F5-ADE1-23DA7452C00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 y="13845228"/>
            <a:ext cx="10691813" cy="1270948"/>
          </a:xfrm>
          <a:prstGeom prst="rect">
            <a:avLst/>
          </a:prstGeom>
          <a:solidFill>
            <a:schemeClr val="tx1"/>
          </a:solidFill>
        </p:spPr>
      </p:pic>
    </p:spTree>
    <p:extLst>
      <p:ext uri="{BB962C8B-B14F-4D97-AF65-F5344CB8AC3E}">
        <p14:creationId xmlns:p14="http://schemas.microsoft.com/office/powerpoint/2010/main" val="285639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effectLst/>
                <a:latin typeface="Mulish" pitchFamily="2" charset="0"/>
                <a:ea typeface="Calibri" panose="020F0502020204030204" pitchFamily="34" charset="0"/>
                <a:cs typeface="Times New Roman" panose="02020603050405020304" pitchFamily="18" charset="0"/>
              </a:rPr>
              <a:t>What is a Student </a:t>
            </a:r>
            <a:r>
              <a:rPr lang="en-AU" sz="2800" b="1" u="sng" dirty="0">
                <a:effectLst/>
                <a:latin typeface="Mulish" pitchFamily="2" charset="0"/>
                <a:ea typeface="Calibri" panose="020F0502020204030204" pitchFamily="34" charset="0"/>
                <a:cs typeface="Times New Roman" panose="02020603050405020304" pitchFamily="18" charset="0"/>
              </a:rPr>
              <a:t>Mental</a:t>
            </a:r>
            <a:r>
              <a:rPr lang="en-AU" sz="2800" b="1" u="sng" spc="-150" dirty="0">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effectLst/>
              <a:latin typeface="Mulish" pitchFamily="2" charset="0"/>
              <a:ea typeface="Calibri" panose="020F0502020204030204" pitchFamily="34" charset="0"/>
              <a:cs typeface="Times New Roman" panose="02020603050405020304" pitchFamily="18" charset="0"/>
            </a:endParaRPr>
          </a:p>
          <a:p>
            <a:r>
              <a:rPr lang="en-AU" sz="2600" spc="-150" dirty="0">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w="38100">
            <a:solidFill>
              <a:srgbClr val="FFC52F"/>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rgbClr val="FFC52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3" name="Picture 2">
            <a:extLst>
              <a:ext uri="{FF2B5EF4-FFF2-40B4-BE49-F238E27FC236}">
                <a16:creationId xmlns:a16="http://schemas.microsoft.com/office/drawing/2014/main" id="{60D27CFC-7DBA-7280-6676-0CC00DD4AC0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 y="13845228"/>
            <a:ext cx="10691808" cy="1270948"/>
          </a:xfrm>
          <a:prstGeom prst="rect">
            <a:avLst/>
          </a:prstGeom>
          <a:solidFill>
            <a:srgbClr val="FFC52F"/>
          </a:solidFill>
        </p:spPr>
      </p:pic>
    </p:spTree>
    <p:extLst>
      <p:ext uri="{BB962C8B-B14F-4D97-AF65-F5344CB8AC3E}">
        <p14:creationId xmlns:p14="http://schemas.microsoft.com/office/powerpoint/2010/main" val="331510363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is a Student </a:t>
            </a:r>
            <a:r>
              <a:rPr lang="en-AU" sz="2800" b="1" u="sng" dirty="0">
                <a:solidFill>
                  <a:schemeClr val="bg1"/>
                </a:solidFill>
                <a:effectLst/>
                <a:latin typeface="Mulish" pitchFamily="2" charset="0"/>
                <a:ea typeface="Calibri" panose="020F0502020204030204" pitchFamily="34" charset="0"/>
                <a:cs typeface="Times New Roman" panose="02020603050405020304" pitchFamily="18" charset="0"/>
              </a:rPr>
              <a:t>Mental</a:t>
            </a:r>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solidFill>
                <a:schemeClr val="bg1"/>
              </a:solidFill>
              <a:effectLst/>
              <a:latin typeface="Mulish" pitchFamily="2" charset="0"/>
              <a:ea typeface="Calibri" panose="020F0502020204030204" pitchFamily="34" charset="0"/>
              <a:cs typeface="Times New Roman" panose="02020603050405020304" pitchFamily="18" charset="0"/>
            </a:endParaRPr>
          </a:p>
          <a:p>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solidFill>
                <a:schemeClr val="bg1"/>
              </a:solidFill>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rgbClr val="EF3A3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solidFill>
                  <a:schemeClr val="bg1"/>
                </a:solidFill>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solidFill>
                  <a:schemeClr val="bg1"/>
                </a:solidFill>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2" name="Picture 1">
            <a:extLst>
              <a:ext uri="{FF2B5EF4-FFF2-40B4-BE49-F238E27FC236}">
                <a16:creationId xmlns:a16="http://schemas.microsoft.com/office/drawing/2014/main" id="{60C48EE9-D3C6-11F5-ADE1-23DA7452C009}"/>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5" y="13845228"/>
            <a:ext cx="10691813" cy="1270948"/>
          </a:xfrm>
          <a:prstGeom prst="rect">
            <a:avLst/>
          </a:prstGeom>
          <a:solidFill>
            <a:srgbClr val="EF3A34"/>
          </a:solidFill>
        </p:spPr>
      </p:pic>
    </p:spTree>
    <p:extLst>
      <p:ext uri="{BB962C8B-B14F-4D97-AF65-F5344CB8AC3E}">
        <p14:creationId xmlns:p14="http://schemas.microsoft.com/office/powerpoint/2010/main" val="21425155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tx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is a Student </a:t>
            </a:r>
            <a:r>
              <a:rPr lang="en-AU" sz="2800" b="1" u="sng" dirty="0">
                <a:solidFill>
                  <a:schemeClr val="bg1"/>
                </a:solidFill>
                <a:effectLst/>
                <a:latin typeface="Mulish" pitchFamily="2" charset="0"/>
                <a:ea typeface="Calibri" panose="020F0502020204030204" pitchFamily="34" charset="0"/>
                <a:cs typeface="Times New Roman" panose="02020603050405020304" pitchFamily="18" charset="0"/>
              </a:rPr>
              <a:t>Mental</a:t>
            </a:r>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solidFill>
                <a:schemeClr val="bg1"/>
              </a:solidFill>
              <a:effectLst/>
              <a:latin typeface="Mulish" pitchFamily="2" charset="0"/>
              <a:ea typeface="Calibri" panose="020F0502020204030204" pitchFamily="34" charset="0"/>
              <a:cs typeface="Times New Roman" panose="02020603050405020304" pitchFamily="18" charset="0"/>
            </a:endParaRPr>
          </a:p>
          <a:p>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solidFill>
                <a:schemeClr val="bg1"/>
              </a:solidFill>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rgbClr val="FFC52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solidFill>
                  <a:schemeClr val="bg1"/>
                </a:solidFill>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3" name="Picture 2">
            <a:extLst>
              <a:ext uri="{FF2B5EF4-FFF2-40B4-BE49-F238E27FC236}">
                <a16:creationId xmlns:a16="http://schemas.microsoft.com/office/drawing/2014/main" id="{C11EFED5-CFEA-0B6C-581F-4E77BBED0B8B}"/>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 y="13845228"/>
            <a:ext cx="10691808" cy="1270948"/>
          </a:xfrm>
          <a:prstGeom prst="rect">
            <a:avLst/>
          </a:prstGeom>
          <a:solidFill>
            <a:srgbClr val="FFC52F"/>
          </a:solidFill>
        </p:spPr>
      </p:pic>
    </p:spTree>
    <p:extLst>
      <p:ext uri="{BB962C8B-B14F-4D97-AF65-F5344CB8AC3E}">
        <p14:creationId xmlns:p14="http://schemas.microsoft.com/office/powerpoint/2010/main" val="378388653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effectLst/>
                <a:latin typeface="Mulish" pitchFamily="2" charset="0"/>
                <a:ea typeface="Calibri" panose="020F0502020204030204" pitchFamily="34" charset="0"/>
                <a:cs typeface="Times New Roman" panose="02020603050405020304" pitchFamily="18" charset="0"/>
              </a:rPr>
              <a:t>What is a Student </a:t>
            </a:r>
            <a:r>
              <a:rPr lang="en-AU" sz="2800" b="1" u="sng" dirty="0">
                <a:effectLst/>
                <a:latin typeface="Mulish" pitchFamily="2" charset="0"/>
                <a:ea typeface="Calibri" panose="020F0502020204030204" pitchFamily="34" charset="0"/>
                <a:cs typeface="Times New Roman" panose="02020603050405020304" pitchFamily="18" charset="0"/>
              </a:rPr>
              <a:t>Mental</a:t>
            </a:r>
            <a:r>
              <a:rPr lang="en-AU" sz="2800" b="1" u="sng" spc="-150" dirty="0">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effectLst/>
              <a:latin typeface="Mulish" pitchFamily="2" charset="0"/>
              <a:ea typeface="Calibri" panose="020F0502020204030204" pitchFamily="34" charset="0"/>
              <a:cs typeface="Times New Roman" panose="02020603050405020304" pitchFamily="18" charset="0"/>
            </a:endParaRPr>
          </a:p>
          <a:p>
            <a:r>
              <a:rPr lang="en-AU" sz="2600" spc="-150" dirty="0">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w="38100">
            <a:solidFill>
              <a:schemeClr val="tx1"/>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chemeClr val="tx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solidFill>
                  <a:schemeClr val="bg1"/>
                </a:solidFill>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3" name="Picture 2">
            <a:extLst>
              <a:ext uri="{FF2B5EF4-FFF2-40B4-BE49-F238E27FC236}">
                <a16:creationId xmlns:a16="http://schemas.microsoft.com/office/drawing/2014/main" id="{60D27CFC-7DBA-7280-6676-0CC00DD4AC0D}"/>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3" y="13845228"/>
            <a:ext cx="10691808" cy="1270947"/>
          </a:xfrm>
          <a:prstGeom prst="rect">
            <a:avLst/>
          </a:prstGeom>
          <a:solidFill>
            <a:schemeClr val="tx1"/>
          </a:solidFill>
        </p:spPr>
      </p:pic>
    </p:spTree>
    <p:extLst>
      <p:ext uri="{BB962C8B-B14F-4D97-AF65-F5344CB8AC3E}">
        <p14:creationId xmlns:p14="http://schemas.microsoft.com/office/powerpoint/2010/main" val="32117237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180</TotalTime>
  <Words>875</Words>
  <Application>Microsoft Office PowerPoint</Application>
  <PresentationFormat>Custom</PresentationFormat>
  <Paragraphs>105</Paragraphs>
  <Slides>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Aptos Display</vt:lpstr>
      <vt:lpstr>Aptos</vt:lpstr>
      <vt:lpstr>Arial</vt:lpstr>
      <vt:lpstr>Mulish</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Kira Hardy</dc:creator>
  <cp:lastModifiedBy>Kira Hardy</cp:lastModifiedBy>
  <cp:revision>3</cp:revision>
  <dcterms:created xsi:type="dcterms:W3CDTF">2024-07-15T07:24:23Z</dcterms:created>
  <dcterms:modified xsi:type="dcterms:W3CDTF">2024-07-15T12:32:04Z</dcterms:modified>
</cp:coreProperties>
</file>