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handoutMasterIdLst>
    <p:handoutMasterId r:id="rId3"/>
  </p:handoutMasterIdLst>
  <p:sldIdLst>
    <p:sldId id="256" r:id="rId2"/>
  </p:sldIdLst>
  <p:sldSz cx="10691813" cy="7559675"/>
  <p:notesSz cx="9144000" cy="6858000"/>
  <p:embeddedFontLst>
    <p:embeddedFont>
      <p:font typeface="Mulish" pitchFamily="2" charset="0"/>
      <p:regular r:id="rId4"/>
      <p:bold r:id="rId5"/>
      <p:italic r:id="rId6"/>
      <p:boldItalic r:id="rId7"/>
    </p:embeddedFont>
    <p:embeddedFont>
      <p:font typeface="Mulish Black" pitchFamily="2" charset="0"/>
      <p:bold r:id="rId8"/>
      <p:boldItalic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3B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5" d="100"/>
          <a:sy n="115" d="100"/>
        </p:scale>
        <p:origin x="24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CD0D0C-F477-8C21-7E60-F8A104E11D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22F79-CAC2-73D9-C128-512A0655D0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78DED-34ED-4DE0-B4C1-36679018CEBF}" type="datetimeFigureOut">
              <a:rPr lang="en-AU" smtClean="0"/>
              <a:t>2/05/2024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9A3D49-4FD6-F70B-4831-8555A3F40E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D9BC5-B4E7-84A0-22BA-E37F4F1C96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F42B4-F4F9-487E-A9DD-543C3CA8C7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20679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33B7B-D910-4191-BF38-01EC84462FA1}" type="datetimeFigureOut">
              <a:rPr lang="en-AU" smtClean="0"/>
              <a:t>2/05/2024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11D2-7AB6-4DAB-93BC-302B86B51B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898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833B7B-D910-4191-BF38-01EC84462FA1}" type="datetimeFigureOut">
              <a:rPr lang="en-AU" smtClean="0"/>
              <a:t>2/05/2024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2311D2-7AB6-4DAB-93BC-302B86B51B81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94DA7-6047-3F1E-905D-1C81EB681AF2}"/>
              </a:ext>
            </a:extLst>
          </p:cNvPr>
          <p:cNvSpPr txBox="1"/>
          <p:nvPr userDrawn="1"/>
        </p:nvSpPr>
        <p:spPr>
          <a:xfrm>
            <a:off x="0" y="2552858"/>
            <a:ext cx="10691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600" dirty="0">
                <a:solidFill>
                  <a:srgbClr val="7F3B96"/>
                </a:solidFill>
                <a:latin typeface="Mulish Black" pitchFamily="2" charset="0"/>
              </a:rPr>
              <a:t>Certificate of Appreciation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0E616A-1BCD-AB2A-F485-95B14BBC7D79}"/>
              </a:ext>
            </a:extLst>
          </p:cNvPr>
          <p:cNvSpPr txBox="1"/>
          <p:nvPr userDrawn="1"/>
        </p:nvSpPr>
        <p:spPr>
          <a:xfrm>
            <a:off x="0" y="3366726"/>
            <a:ext cx="10691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solidFill>
                  <a:srgbClr val="7F3B96"/>
                </a:solidFill>
                <a:latin typeface="Mulish Black" pitchFamily="2" charset="0"/>
              </a:rPr>
              <a:t>PRESENTED TO:</a:t>
            </a:r>
          </a:p>
        </p:txBody>
      </p:sp>
      <p:pic>
        <p:nvPicPr>
          <p:cNvPr id="11" name="Picture 10" descr="A black and purple background&#10;&#10;Description automatically generated with medium confidence">
            <a:extLst>
              <a:ext uri="{FF2B5EF4-FFF2-40B4-BE49-F238E27FC236}">
                <a16:creationId xmlns:a16="http://schemas.microsoft.com/office/drawing/2014/main" id="{B7372C8F-5DB6-BE9A-B779-7BBB1D57EF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814"/>
            <a:ext cx="10691813" cy="426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21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C2AFFE8F-A7E4-E913-C623-332B0CC2F787}"/>
              </a:ext>
            </a:extLst>
          </p:cNvPr>
          <p:cNvSpPr txBox="1"/>
          <p:nvPr/>
        </p:nvSpPr>
        <p:spPr>
          <a:xfrm>
            <a:off x="0" y="3787150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>
                <a:latin typeface="Mulish Black" pitchFamily="2" charset="0"/>
              </a:rPr>
              <a:t>[Insert name]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8D8A74-DE30-3E7B-96A9-BA0F845A4183}"/>
              </a:ext>
            </a:extLst>
          </p:cNvPr>
          <p:cNvSpPr txBox="1"/>
          <p:nvPr/>
        </p:nvSpPr>
        <p:spPr>
          <a:xfrm>
            <a:off x="1025262" y="4796483"/>
            <a:ext cx="8658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dirty="0">
                <a:latin typeface="Mulish" pitchFamily="2" charset="0"/>
              </a:rPr>
              <a:t>Thank you for [insert message of appreciation]</a:t>
            </a:r>
          </a:p>
        </p:txBody>
      </p:sp>
      <p:pic>
        <p:nvPicPr>
          <p:cNvPr id="17" name="Picture 16" descr="A logo with colorful circles and text&#10;&#10;Description automatically generated">
            <a:extLst>
              <a:ext uri="{FF2B5EF4-FFF2-40B4-BE49-F238E27FC236}">
                <a16:creationId xmlns:a16="http://schemas.microsoft.com/office/drawing/2014/main" id="{01D96019-D8BF-1EE5-BA4B-FA5DA313A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767" y="5641858"/>
            <a:ext cx="1507784" cy="1593503"/>
          </a:xfrm>
          <a:prstGeom prst="rect">
            <a:avLst/>
          </a:prstGeom>
        </p:spPr>
      </p:pic>
      <p:pic>
        <p:nvPicPr>
          <p:cNvPr id="19" name="Picture 18" descr="A white circle with black text&#10;&#10;Description automatically generated">
            <a:extLst>
              <a:ext uri="{FF2B5EF4-FFF2-40B4-BE49-F238E27FC236}">
                <a16:creationId xmlns:a16="http://schemas.microsoft.com/office/drawing/2014/main" id="{54DD379E-D0B1-F10A-3E52-B4698D919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97" y="5641858"/>
            <a:ext cx="1593503" cy="159350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D44EFA7-E610-4AD5-8707-08F559E2B3D8}"/>
              </a:ext>
            </a:extLst>
          </p:cNvPr>
          <p:cNvSpPr txBox="1"/>
          <p:nvPr/>
        </p:nvSpPr>
        <p:spPr>
          <a:xfrm>
            <a:off x="1025262" y="6177599"/>
            <a:ext cx="34835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latin typeface="Mulish Black" pitchFamily="2" charset="0"/>
              </a:rPr>
              <a:t>[Insert name]</a:t>
            </a:r>
          </a:p>
          <a:p>
            <a:pPr algn="ctr"/>
            <a:r>
              <a:rPr lang="en-AU" sz="1600" dirty="0">
                <a:latin typeface="Mulish" pitchFamily="2" charset="0"/>
              </a:rPr>
              <a:t>[Insert title]</a:t>
            </a:r>
          </a:p>
          <a:p>
            <a:pPr algn="ctr"/>
            <a:r>
              <a:rPr lang="en-AU" sz="1600" dirty="0">
                <a:latin typeface="Mulish" pitchFamily="2" charset="0"/>
              </a:rPr>
              <a:t>[Insert organisation]</a:t>
            </a:r>
          </a:p>
          <a:p>
            <a:pPr algn="ctr"/>
            <a:r>
              <a:rPr lang="en-AU" sz="1600" dirty="0">
                <a:latin typeface="Mulish" pitchFamily="2" charset="0"/>
              </a:rPr>
              <a:t>[Insert date]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2552D72-2E5B-9C6A-9441-B03D296B8053}"/>
              </a:ext>
            </a:extLst>
          </p:cNvPr>
          <p:cNvCxnSpPr>
            <a:cxnSpLocks/>
          </p:cNvCxnSpPr>
          <p:nvPr/>
        </p:nvCxnSpPr>
        <p:spPr>
          <a:xfrm>
            <a:off x="1008262" y="6055351"/>
            <a:ext cx="3500556" cy="0"/>
          </a:xfrm>
          <a:prstGeom prst="line">
            <a:avLst/>
          </a:prstGeom>
          <a:ln w="28575">
            <a:solidFill>
              <a:srgbClr val="7F3B9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65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ulish">
      <a:majorFont>
        <a:latin typeface="Mulish"/>
        <a:ea typeface=""/>
        <a:cs typeface=""/>
      </a:majorFont>
      <a:minorFont>
        <a:latin typeface="Mulish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Mulish Black</vt:lpstr>
      <vt:lpstr>Arial</vt:lpstr>
      <vt:lpstr>Aptos</vt:lpstr>
      <vt:lpstr>Mulish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 Hardy</dc:creator>
  <cp:lastModifiedBy>Kira Hardy</cp:lastModifiedBy>
  <cp:revision>1</cp:revision>
  <dcterms:created xsi:type="dcterms:W3CDTF">2024-05-02T01:34:00Z</dcterms:created>
  <dcterms:modified xsi:type="dcterms:W3CDTF">2024-05-02T02:21:58Z</dcterms:modified>
</cp:coreProperties>
</file>