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</p:sldIdLst>
  <p:sldSz cx="10691813" cy="15119350"/>
  <p:notesSz cx="6858000" cy="9144000"/>
  <p:embeddedFontLst>
    <p:embeddedFont>
      <p:font typeface="Mulish" pitchFamily="2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AA54"/>
    <a:srgbClr val="00A84F"/>
    <a:srgbClr val="00A0DD"/>
    <a:srgbClr val="E6E6E6"/>
    <a:srgbClr val="853795"/>
    <a:srgbClr val="853694"/>
    <a:srgbClr val="7F3B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24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77C-FD66-4E4C-8E09-41AA0FA0E60E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9B5-902F-4374-B725-EBF4009A4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811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77C-FD66-4E4C-8E09-41AA0FA0E60E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9B5-902F-4374-B725-EBF4009A4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42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77C-FD66-4E4C-8E09-41AA0FA0E60E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9B5-902F-4374-B725-EBF4009A4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028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77C-FD66-4E4C-8E09-41AA0FA0E60E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9B5-902F-4374-B725-EBF4009A4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47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77C-FD66-4E4C-8E09-41AA0FA0E60E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9B5-902F-4374-B725-EBF4009A4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744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77C-FD66-4E4C-8E09-41AA0FA0E60E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9B5-902F-4374-B725-EBF4009A4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44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77C-FD66-4E4C-8E09-41AA0FA0E60E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9B5-902F-4374-B725-EBF4009A4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63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77C-FD66-4E4C-8E09-41AA0FA0E60E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9B5-902F-4374-B725-EBF4009A4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815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77C-FD66-4E4C-8E09-41AA0FA0E60E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9B5-902F-4374-B725-EBF4009A4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85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77C-FD66-4E4C-8E09-41AA0FA0E60E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9B5-902F-4374-B725-EBF4009A4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80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877C-FD66-4E4C-8E09-41AA0FA0E60E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99B5-902F-4374-B725-EBF4009A4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70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29877C-FD66-4E4C-8E09-41AA0FA0E60E}" type="datetimeFigureOut">
              <a:rPr lang="en-AU" smtClean="0"/>
              <a:t>14/02/2024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9099B5-902F-4374-B725-EBF4009A4F8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458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37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D675D4-38D8-9C89-D47E-30A1C491C5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3848399"/>
            <a:ext cx="10691809" cy="1270949"/>
          </a:xfrm>
          <a:prstGeom prst="rect">
            <a:avLst/>
          </a:prstGeom>
          <a:solidFill>
            <a:srgbClr val="00A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852A9-A687-FE36-AE65-5AB0B9F052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398"/>
            <a:ext cx="10691813" cy="1270949"/>
          </a:xfrm>
          <a:prstGeom prst="rect">
            <a:avLst/>
          </a:prstGeom>
        </p:spPr>
      </p:pic>
      <p:pic>
        <p:nvPicPr>
          <p:cNvPr id="7" name="Picture 6" descr="A group of kids on a sign&#10;&#10;Description automatically generated">
            <a:extLst>
              <a:ext uri="{FF2B5EF4-FFF2-40B4-BE49-F238E27FC236}">
                <a16:creationId xmlns:a16="http://schemas.microsoft.com/office/drawing/2014/main" id="{F21CE6B9-4FBE-4855-0EF8-FD546F423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2698312"/>
            <a:ext cx="10691813" cy="64797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652BCFA-93A6-7F9E-7725-9050C98B3305}"/>
              </a:ext>
            </a:extLst>
          </p:cNvPr>
          <p:cNvSpPr txBox="1"/>
          <p:nvPr/>
        </p:nvSpPr>
        <p:spPr>
          <a:xfrm>
            <a:off x="1" y="10134421"/>
            <a:ext cx="10691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>
                <a:solidFill>
                  <a:schemeClr val="bg1"/>
                </a:solidFill>
                <a:latin typeface="Mulish" pitchFamily="2" charset="0"/>
                <a:cs typeface="Arial" panose="020B0604020202020204" pitchFamily="34" charset="0"/>
              </a:rPr>
              <a:t>in [insert classroom name]</a:t>
            </a:r>
          </a:p>
        </p:txBody>
      </p:sp>
    </p:spTree>
    <p:extLst>
      <p:ext uri="{BB962C8B-B14F-4D97-AF65-F5344CB8AC3E}">
        <p14:creationId xmlns:p14="http://schemas.microsoft.com/office/powerpoint/2010/main" val="242049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AA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3D4191-5B51-0A66-B6BD-D02C167DD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and white concentric circles&#10;&#10;Description automatically generated">
            <a:extLst>
              <a:ext uri="{FF2B5EF4-FFF2-40B4-BE49-F238E27FC236}">
                <a16:creationId xmlns:a16="http://schemas.microsoft.com/office/drawing/2014/main" id="{7DBD459C-4B0D-010E-C78A-187F1CC527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1813" cy="138493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EF2CA5-5C60-98A6-A2EA-AE599B7C13B9}"/>
              </a:ext>
            </a:extLst>
          </p:cNvPr>
          <p:cNvSpPr txBox="1"/>
          <p:nvPr/>
        </p:nvSpPr>
        <p:spPr>
          <a:xfrm>
            <a:off x="-7" y="10134421"/>
            <a:ext cx="10691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  <a:latin typeface="Mulish" pitchFamily="2" charset="0"/>
                <a:cs typeface="Arial" panose="020B0604020202020204" pitchFamily="34" charset="0"/>
              </a:rPr>
              <a:t>at [insert school name]</a:t>
            </a:r>
          </a:p>
        </p:txBody>
      </p:sp>
      <p:pic>
        <p:nvPicPr>
          <p:cNvPr id="6" name="Picture 5" descr="A purple and black sign&#10;&#10;Description automatically generated">
            <a:extLst>
              <a:ext uri="{FF2B5EF4-FFF2-40B4-BE49-F238E27FC236}">
                <a16:creationId xmlns:a16="http://schemas.microsoft.com/office/drawing/2014/main" id="{00573960-D499-6FC0-EAEC-5AD1B07454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584984"/>
            <a:ext cx="10691813" cy="46784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9DEADB5-14B1-675B-C196-D62919E693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3848399"/>
            <a:ext cx="10691809" cy="1270949"/>
          </a:xfrm>
          <a:prstGeom prst="rect">
            <a:avLst/>
          </a:prstGeom>
          <a:solidFill>
            <a:srgbClr val="00A0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46D947-CDBF-77AD-E024-3352DC5773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398"/>
            <a:ext cx="10691813" cy="12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8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AA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8167EC-A72B-D872-907B-A6472F053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5D60BB2-068E-5DA5-12CD-1CEF56A4ACAE}"/>
              </a:ext>
            </a:extLst>
          </p:cNvPr>
          <p:cNvSpPr txBox="1"/>
          <p:nvPr/>
        </p:nvSpPr>
        <p:spPr>
          <a:xfrm>
            <a:off x="-7" y="10134421"/>
            <a:ext cx="10691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>
                <a:solidFill>
                  <a:schemeClr val="bg1"/>
                </a:solidFill>
                <a:latin typeface="Mulish" pitchFamily="2" charset="0"/>
                <a:cs typeface="Arial" panose="020B0604020202020204" pitchFamily="34" charset="0"/>
              </a:rPr>
              <a:t>at [insert school name]</a:t>
            </a:r>
          </a:p>
        </p:txBody>
      </p:sp>
      <p:pic>
        <p:nvPicPr>
          <p:cNvPr id="6" name="Picture 5" descr="A purple and black sign&#10;&#10;Description automatically generated">
            <a:extLst>
              <a:ext uri="{FF2B5EF4-FFF2-40B4-BE49-F238E27FC236}">
                <a16:creationId xmlns:a16="http://schemas.microsoft.com/office/drawing/2014/main" id="{ECA7F1E7-F684-DA78-718D-BE914F8A8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584984"/>
            <a:ext cx="10691813" cy="46784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EA5FEBD-EC0C-A74D-D907-F768B6CC60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3848399"/>
            <a:ext cx="10691809" cy="1270949"/>
          </a:xfrm>
          <a:prstGeom prst="rect">
            <a:avLst/>
          </a:prstGeom>
          <a:solidFill>
            <a:srgbClr val="00A0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EDDB9F-7C2C-16EE-D26A-56353FB99B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398"/>
            <a:ext cx="10691813" cy="12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9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ulish"/>
        <a:ea typeface=""/>
        <a:cs typeface=""/>
      </a:majorFont>
      <a:minorFont>
        <a:latin typeface="Mulis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18</Words>
  <Application>Microsoft Office PowerPoint</Application>
  <PresentationFormat>Custom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Mulish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 Hardy</dc:creator>
  <cp:lastModifiedBy>Kira Hardy</cp:lastModifiedBy>
  <cp:revision>3</cp:revision>
  <dcterms:created xsi:type="dcterms:W3CDTF">2024-02-11T05:45:06Z</dcterms:created>
  <dcterms:modified xsi:type="dcterms:W3CDTF">2024-02-14T06:32:59Z</dcterms:modified>
</cp:coreProperties>
</file>