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54" r:id="rId3"/>
    <p:sldMasterId id="2147483666" r:id="rId4"/>
  </p:sldMasterIdLst>
  <p:notesMasterIdLst>
    <p:notesMasterId r:id="rId43"/>
  </p:notesMasterIdLst>
  <p:handoutMasterIdLst>
    <p:handoutMasterId r:id="rId44"/>
  </p:handoutMasterIdLst>
  <p:sldIdLst>
    <p:sldId id="437" r:id="rId5"/>
    <p:sldId id="1282" r:id="rId6"/>
    <p:sldId id="299" r:id="rId7"/>
    <p:sldId id="1300" r:id="rId8"/>
    <p:sldId id="1235" r:id="rId9"/>
    <p:sldId id="290" r:id="rId10"/>
    <p:sldId id="1193" r:id="rId11"/>
    <p:sldId id="1299" r:id="rId12"/>
    <p:sldId id="1288" r:id="rId13"/>
    <p:sldId id="1298" r:id="rId14"/>
    <p:sldId id="424" r:id="rId15"/>
    <p:sldId id="1297" r:id="rId16"/>
    <p:sldId id="1291" r:id="rId17"/>
    <p:sldId id="415" r:id="rId18"/>
    <p:sldId id="1292" r:id="rId19"/>
    <p:sldId id="1303" r:id="rId20"/>
    <p:sldId id="1304" r:id="rId21"/>
    <p:sldId id="1305" r:id="rId22"/>
    <p:sldId id="1306" r:id="rId23"/>
    <p:sldId id="1307" r:id="rId24"/>
    <p:sldId id="1308" r:id="rId25"/>
    <p:sldId id="1309" r:id="rId26"/>
    <p:sldId id="1320" r:id="rId27"/>
    <p:sldId id="1322" r:id="rId28"/>
    <p:sldId id="1318" r:id="rId29"/>
    <p:sldId id="1319" r:id="rId30"/>
    <p:sldId id="435" r:id="rId31"/>
    <p:sldId id="1286" r:id="rId32"/>
    <p:sldId id="1314" r:id="rId33"/>
    <p:sldId id="1313" r:id="rId34"/>
    <p:sldId id="418" r:id="rId35"/>
    <p:sldId id="1326" r:id="rId36"/>
    <p:sldId id="1323" r:id="rId37"/>
    <p:sldId id="272" r:id="rId38"/>
    <p:sldId id="356" r:id="rId39"/>
    <p:sldId id="271" r:id="rId40"/>
    <p:sldId id="303" r:id="rId41"/>
    <p:sldId id="336" r:id="rId4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ine Rowlands" initials="CR" lastIdx="1" clrIdx="0">
    <p:extLst>
      <p:ext uri="{19B8F6BF-5375-455C-9EA6-DF929625EA0E}">
        <p15:presenceInfo xmlns:p15="http://schemas.microsoft.com/office/powerpoint/2012/main" userId="S::284891K@curtin.edu.au::f0cb1072-6167-4ec3-9f27-f3ec89e410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3B96"/>
    <a:srgbClr val="0EAA54"/>
    <a:srgbClr val="079EDA"/>
    <a:srgbClr val="723781"/>
    <a:srgbClr val="2593C5"/>
    <a:srgbClr val="C6C5E4"/>
    <a:srgbClr val="908DC2"/>
    <a:srgbClr val="5A5AA4"/>
    <a:srgbClr val="28348A"/>
    <a:srgbClr val="FA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64" autoAdjust="0"/>
    <p:restoredTop sz="79671" autoAdjust="0"/>
  </p:normalViewPr>
  <p:slideViewPr>
    <p:cSldViewPr snapToGrid="0" snapToObjects="1">
      <p:cViewPr varScale="1">
        <p:scale>
          <a:sx n="91" d="100"/>
          <a:sy n="91" d="100"/>
        </p:scale>
        <p:origin x="1224"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77" d="100"/>
          <a:sy n="77" d="100"/>
        </p:scale>
        <p:origin x="336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4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A2C91F-0C61-4469-807F-A77BD0EB04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E55FC77-5657-4AB7-938C-40B2C69A7B2E}">
      <dgm:prSet/>
      <dgm:spPr>
        <a:solidFill>
          <a:srgbClr val="7030A0"/>
        </a:solidFill>
      </dgm:spPr>
      <dgm:t>
        <a:bodyPr/>
        <a:lstStyle/>
        <a:p>
          <a:r>
            <a:rPr lang="en-US" dirty="0">
              <a:latin typeface="HElvetica" panose="020B0604020202020204" pitchFamily="34" charset="0"/>
              <a:cs typeface="HElvetica" panose="020B0604020202020204" pitchFamily="34" charset="0"/>
            </a:rPr>
            <a:t>Increase and maintain awareness</a:t>
          </a:r>
        </a:p>
      </dgm:t>
    </dgm:pt>
    <dgm:pt modelId="{DFBBD003-CE3F-4CD0-83C0-5C1A6C4542B5}" type="parTrans" cxnId="{EA50DFA4-2C52-451E-B87A-935B661CEE91}">
      <dgm:prSet/>
      <dgm:spPr/>
      <dgm:t>
        <a:bodyPr/>
        <a:lstStyle/>
        <a:p>
          <a:endParaRPr lang="en-US">
            <a:latin typeface="HElvetica" panose="020B0604020202020204" pitchFamily="34" charset="0"/>
            <a:cs typeface="HElvetica" panose="020B0604020202020204" pitchFamily="34" charset="0"/>
          </a:endParaRPr>
        </a:p>
      </dgm:t>
    </dgm:pt>
    <dgm:pt modelId="{FFBB4FE5-94B1-4D47-BC64-AD68D3985BD6}" type="sibTrans" cxnId="{EA50DFA4-2C52-451E-B87A-935B661CEE91}">
      <dgm:prSet/>
      <dgm:spPr/>
      <dgm:t>
        <a:bodyPr/>
        <a:lstStyle/>
        <a:p>
          <a:endParaRPr lang="en-US">
            <a:latin typeface="HElvetica" panose="020B0604020202020204" pitchFamily="34" charset="0"/>
            <a:cs typeface="HElvetica" panose="020B0604020202020204" pitchFamily="34" charset="0"/>
          </a:endParaRPr>
        </a:p>
      </dgm:t>
    </dgm:pt>
    <dgm:pt modelId="{B1099421-5366-42A8-910A-78617FC53EF9}">
      <dgm:prSet/>
      <dgm:spPr/>
      <dgm:t>
        <a:bodyPr/>
        <a:lstStyle/>
        <a:p>
          <a:r>
            <a:rPr lang="en-US" dirty="0">
              <a:latin typeface="HElvetica" panose="020B0604020202020204" pitchFamily="34" charset="0"/>
              <a:cs typeface="HElvetica" panose="020B0604020202020204" pitchFamily="34" charset="0"/>
            </a:rPr>
            <a:t>Increase and maintain the individual awareness and understanding of students, staff and parents that they can and should do things to keep mentally healthy.</a:t>
          </a:r>
        </a:p>
      </dgm:t>
    </dgm:pt>
    <dgm:pt modelId="{35E6960D-5F92-4DA9-9B69-2153C608EE6F}" type="parTrans" cxnId="{E6BFF28F-7D47-442B-B3D7-3E7BD0C39DA7}">
      <dgm:prSet/>
      <dgm:spPr/>
      <dgm:t>
        <a:bodyPr/>
        <a:lstStyle/>
        <a:p>
          <a:endParaRPr lang="en-US">
            <a:latin typeface="HElvetica" panose="020B0604020202020204" pitchFamily="34" charset="0"/>
            <a:cs typeface="HElvetica" panose="020B0604020202020204" pitchFamily="34" charset="0"/>
          </a:endParaRPr>
        </a:p>
      </dgm:t>
    </dgm:pt>
    <dgm:pt modelId="{7A4B6A67-D207-4F5B-9954-A8EEDE970416}" type="sibTrans" cxnId="{E6BFF28F-7D47-442B-B3D7-3E7BD0C39DA7}">
      <dgm:prSet/>
      <dgm:spPr/>
      <dgm:t>
        <a:bodyPr/>
        <a:lstStyle/>
        <a:p>
          <a:endParaRPr lang="en-US">
            <a:latin typeface="HElvetica" panose="020B0604020202020204" pitchFamily="34" charset="0"/>
            <a:cs typeface="HElvetica" panose="020B0604020202020204" pitchFamily="34" charset="0"/>
          </a:endParaRPr>
        </a:p>
      </dgm:t>
    </dgm:pt>
    <dgm:pt modelId="{583F9072-80FA-45CD-A462-A7F05D42C760}">
      <dgm:prSet/>
      <dgm:spPr>
        <a:solidFill>
          <a:srgbClr val="00B050"/>
        </a:solidFill>
      </dgm:spPr>
      <dgm:t>
        <a:bodyPr/>
        <a:lstStyle/>
        <a:p>
          <a:r>
            <a:rPr lang="en-US" dirty="0">
              <a:latin typeface="HElvetica" panose="020B0604020202020204" pitchFamily="34" charset="0"/>
              <a:cs typeface="HElvetica" panose="020B0604020202020204" pitchFamily="34" charset="0"/>
            </a:rPr>
            <a:t>Increase and reinforce participation</a:t>
          </a:r>
        </a:p>
      </dgm:t>
    </dgm:pt>
    <dgm:pt modelId="{85B87402-C2E9-4C7D-A1FE-7E765F1DA232}" type="parTrans" cxnId="{E65E889D-4C2C-4229-B649-992D7A9C8B5C}">
      <dgm:prSet/>
      <dgm:spPr/>
      <dgm:t>
        <a:bodyPr/>
        <a:lstStyle/>
        <a:p>
          <a:endParaRPr lang="en-US">
            <a:latin typeface="HElvetica" panose="020B0604020202020204" pitchFamily="34" charset="0"/>
            <a:cs typeface="HElvetica" panose="020B0604020202020204" pitchFamily="34" charset="0"/>
          </a:endParaRPr>
        </a:p>
      </dgm:t>
    </dgm:pt>
    <dgm:pt modelId="{4DAEFF41-DC73-4A32-BCC0-040C7FA67817}" type="sibTrans" cxnId="{E65E889D-4C2C-4229-B649-992D7A9C8B5C}">
      <dgm:prSet/>
      <dgm:spPr/>
      <dgm:t>
        <a:bodyPr/>
        <a:lstStyle/>
        <a:p>
          <a:endParaRPr lang="en-US">
            <a:latin typeface="HElvetica" panose="020B0604020202020204" pitchFamily="34" charset="0"/>
            <a:cs typeface="HElvetica" panose="020B0604020202020204" pitchFamily="34" charset="0"/>
          </a:endParaRPr>
        </a:p>
      </dgm:t>
    </dgm:pt>
    <dgm:pt modelId="{68F4A5EF-4DD8-424B-9B11-EB088A5F0577}">
      <dgm:prSet/>
      <dgm:spPr/>
      <dgm:t>
        <a:bodyPr/>
        <a:lstStyle/>
        <a:p>
          <a:r>
            <a:rPr lang="en-US" dirty="0">
              <a:latin typeface="HElvetica" panose="020B0604020202020204" pitchFamily="34" charset="0"/>
              <a:cs typeface="HElvetica" panose="020B0604020202020204" pitchFamily="34" charset="0"/>
            </a:rPr>
            <a:t>Increase and reinforce participation in mentally healthy activities amongst students, school staff and parents.</a:t>
          </a:r>
        </a:p>
      </dgm:t>
    </dgm:pt>
    <dgm:pt modelId="{0F9E8F51-7AA0-4E1C-A0F9-26BE5DB7FE69}" type="parTrans" cxnId="{E1F8A360-FFBD-4252-B0A4-858C9DAD7BFB}">
      <dgm:prSet/>
      <dgm:spPr/>
      <dgm:t>
        <a:bodyPr/>
        <a:lstStyle/>
        <a:p>
          <a:endParaRPr lang="en-US">
            <a:latin typeface="HElvetica" panose="020B0604020202020204" pitchFamily="34" charset="0"/>
            <a:cs typeface="HElvetica" panose="020B0604020202020204" pitchFamily="34" charset="0"/>
          </a:endParaRPr>
        </a:p>
      </dgm:t>
    </dgm:pt>
    <dgm:pt modelId="{7EB1F3AD-0EF0-408C-BC21-333E99A58DC0}" type="sibTrans" cxnId="{E1F8A360-FFBD-4252-B0A4-858C9DAD7BFB}">
      <dgm:prSet/>
      <dgm:spPr/>
      <dgm:t>
        <a:bodyPr/>
        <a:lstStyle/>
        <a:p>
          <a:endParaRPr lang="en-US">
            <a:latin typeface="HElvetica" panose="020B0604020202020204" pitchFamily="34" charset="0"/>
            <a:cs typeface="HElvetica" panose="020B0604020202020204" pitchFamily="34" charset="0"/>
          </a:endParaRPr>
        </a:p>
      </dgm:t>
    </dgm:pt>
    <dgm:pt modelId="{E2369B90-7D62-45F1-8B5F-9CAA60884AE5}">
      <dgm:prSet/>
      <dgm:spPr>
        <a:solidFill>
          <a:srgbClr val="00B0F0"/>
        </a:solidFill>
      </dgm:spPr>
      <dgm:t>
        <a:bodyPr/>
        <a:lstStyle/>
        <a:p>
          <a:r>
            <a:rPr lang="en-US" dirty="0">
              <a:latin typeface="HElvetica" panose="020B0604020202020204" pitchFamily="34" charset="0"/>
              <a:cs typeface="HElvetica" panose="020B0604020202020204" pitchFamily="34" charset="0"/>
            </a:rPr>
            <a:t>Foster partnerships</a:t>
          </a:r>
        </a:p>
      </dgm:t>
    </dgm:pt>
    <dgm:pt modelId="{6B3DD717-5A41-46D5-B1A0-26177B6DB997}" type="parTrans" cxnId="{3B853BB1-1356-4C3B-BAEF-8C9D3BD3CD0D}">
      <dgm:prSet/>
      <dgm:spPr/>
      <dgm:t>
        <a:bodyPr/>
        <a:lstStyle/>
        <a:p>
          <a:endParaRPr lang="en-US">
            <a:latin typeface="HElvetica" panose="020B0604020202020204" pitchFamily="34" charset="0"/>
            <a:cs typeface="HElvetica" panose="020B0604020202020204" pitchFamily="34" charset="0"/>
          </a:endParaRPr>
        </a:p>
      </dgm:t>
    </dgm:pt>
    <dgm:pt modelId="{8440FA45-49B8-4205-B174-E7590B1A2DE9}" type="sibTrans" cxnId="{3B853BB1-1356-4C3B-BAEF-8C9D3BD3CD0D}">
      <dgm:prSet/>
      <dgm:spPr/>
      <dgm:t>
        <a:bodyPr/>
        <a:lstStyle/>
        <a:p>
          <a:endParaRPr lang="en-US">
            <a:latin typeface="HElvetica" panose="020B0604020202020204" pitchFamily="34" charset="0"/>
            <a:cs typeface="HElvetica" panose="020B0604020202020204" pitchFamily="34" charset="0"/>
          </a:endParaRPr>
        </a:p>
      </dgm:t>
    </dgm:pt>
    <dgm:pt modelId="{705CF935-7CEE-4D71-809D-B2AF207DB2AF}">
      <dgm:prSet/>
      <dgm:spPr/>
      <dgm:t>
        <a:bodyPr/>
        <a:lstStyle/>
        <a:p>
          <a:r>
            <a:rPr lang="en-US" dirty="0">
              <a:latin typeface="HElvetica" panose="020B0604020202020204" pitchFamily="34" charset="0"/>
              <a:cs typeface="HElvetica" panose="020B0604020202020204" pitchFamily="34" charset="0"/>
            </a:rPr>
            <a:t>Foster partnerships between schools and their wider communities.</a:t>
          </a:r>
        </a:p>
      </dgm:t>
    </dgm:pt>
    <dgm:pt modelId="{432049D5-E233-464D-80C1-06D20658189E}" type="parTrans" cxnId="{E34C180F-5E3B-450A-855F-20D2287E8870}">
      <dgm:prSet/>
      <dgm:spPr/>
      <dgm:t>
        <a:bodyPr/>
        <a:lstStyle/>
        <a:p>
          <a:endParaRPr lang="en-US">
            <a:latin typeface="HElvetica" panose="020B0604020202020204" pitchFamily="34" charset="0"/>
            <a:cs typeface="HElvetica" panose="020B0604020202020204" pitchFamily="34" charset="0"/>
          </a:endParaRPr>
        </a:p>
      </dgm:t>
    </dgm:pt>
    <dgm:pt modelId="{770814CE-9AF8-4ECD-A295-F79EF6F90D5F}" type="sibTrans" cxnId="{E34C180F-5E3B-450A-855F-20D2287E8870}">
      <dgm:prSet/>
      <dgm:spPr/>
      <dgm:t>
        <a:bodyPr/>
        <a:lstStyle/>
        <a:p>
          <a:endParaRPr lang="en-US">
            <a:latin typeface="HElvetica" panose="020B0604020202020204" pitchFamily="34" charset="0"/>
            <a:cs typeface="HElvetica" panose="020B0604020202020204" pitchFamily="34" charset="0"/>
          </a:endParaRPr>
        </a:p>
      </dgm:t>
    </dgm:pt>
    <dgm:pt modelId="{B30B6F9D-ECD4-4B46-B605-06E5A6C60D7B}">
      <dgm:prSet/>
      <dgm:spPr>
        <a:solidFill>
          <a:srgbClr val="7030A0"/>
        </a:solidFill>
      </dgm:spPr>
      <dgm:t>
        <a:bodyPr/>
        <a:lstStyle/>
        <a:p>
          <a:r>
            <a:rPr lang="en-US" dirty="0">
              <a:latin typeface="HElvetica" panose="020B0604020202020204" pitchFamily="34" charset="0"/>
              <a:cs typeface="HElvetica" panose="020B0604020202020204" pitchFamily="34" charset="0"/>
            </a:rPr>
            <a:t>Reduce stigma</a:t>
          </a:r>
        </a:p>
      </dgm:t>
    </dgm:pt>
    <dgm:pt modelId="{162A0BF6-1DD2-4A55-BF54-C679E9BA11F5}" type="parTrans" cxnId="{2DC3C76E-F7F5-4DCC-A239-50EC50100485}">
      <dgm:prSet/>
      <dgm:spPr/>
      <dgm:t>
        <a:bodyPr/>
        <a:lstStyle/>
        <a:p>
          <a:endParaRPr lang="en-US">
            <a:latin typeface="HElvetica" panose="020B0604020202020204" pitchFamily="34" charset="0"/>
            <a:cs typeface="HElvetica" panose="020B0604020202020204" pitchFamily="34" charset="0"/>
          </a:endParaRPr>
        </a:p>
      </dgm:t>
    </dgm:pt>
    <dgm:pt modelId="{439EEF43-DA0B-439E-95C0-AAB2642AF3C2}" type="sibTrans" cxnId="{2DC3C76E-F7F5-4DCC-A239-50EC50100485}">
      <dgm:prSet/>
      <dgm:spPr/>
      <dgm:t>
        <a:bodyPr/>
        <a:lstStyle/>
        <a:p>
          <a:endParaRPr lang="en-US">
            <a:latin typeface="HElvetica" panose="020B0604020202020204" pitchFamily="34" charset="0"/>
            <a:cs typeface="HElvetica" panose="020B0604020202020204" pitchFamily="34" charset="0"/>
          </a:endParaRPr>
        </a:p>
      </dgm:t>
    </dgm:pt>
    <dgm:pt modelId="{EBCFAB7B-F36D-43EA-A5FD-A52BD4CBE0E5}">
      <dgm:prSet/>
      <dgm:spPr/>
      <dgm:t>
        <a:bodyPr/>
        <a:lstStyle/>
        <a:p>
          <a:r>
            <a:rPr lang="en-US" dirty="0">
              <a:latin typeface="HElvetica" panose="020B0604020202020204" pitchFamily="34" charset="0"/>
              <a:cs typeface="HElvetica" panose="020B0604020202020204" pitchFamily="34" charset="0"/>
            </a:rPr>
            <a:t>Reduce stigma around mental illness and increase openness to discuss mental health in the school community.</a:t>
          </a:r>
        </a:p>
      </dgm:t>
    </dgm:pt>
    <dgm:pt modelId="{F3FD0CAF-1370-4A80-8B11-9C069692F384}" type="parTrans" cxnId="{2FBFA4DB-DABE-4C07-AA46-B3E73F128EA9}">
      <dgm:prSet/>
      <dgm:spPr/>
      <dgm:t>
        <a:bodyPr/>
        <a:lstStyle/>
        <a:p>
          <a:endParaRPr lang="en-US">
            <a:latin typeface="HElvetica" panose="020B0604020202020204" pitchFamily="34" charset="0"/>
            <a:cs typeface="HElvetica" panose="020B0604020202020204" pitchFamily="34" charset="0"/>
          </a:endParaRPr>
        </a:p>
      </dgm:t>
    </dgm:pt>
    <dgm:pt modelId="{2C0166CD-CECD-42B3-B392-242FD5FB505B}" type="sibTrans" cxnId="{2FBFA4DB-DABE-4C07-AA46-B3E73F128EA9}">
      <dgm:prSet/>
      <dgm:spPr/>
      <dgm:t>
        <a:bodyPr/>
        <a:lstStyle/>
        <a:p>
          <a:endParaRPr lang="en-US">
            <a:latin typeface="HElvetica" panose="020B0604020202020204" pitchFamily="34" charset="0"/>
            <a:cs typeface="HElvetica" panose="020B0604020202020204" pitchFamily="34" charset="0"/>
          </a:endParaRPr>
        </a:p>
      </dgm:t>
    </dgm:pt>
    <dgm:pt modelId="{44D5FBAB-39F6-4DB8-ADCC-23E7E8BF6A4D}" type="pres">
      <dgm:prSet presAssocID="{C8A2C91F-0C61-4469-807F-A77BD0EB04F3}" presName="linear" presStyleCnt="0">
        <dgm:presLayoutVars>
          <dgm:animLvl val="lvl"/>
          <dgm:resizeHandles val="exact"/>
        </dgm:presLayoutVars>
      </dgm:prSet>
      <dgm:spPr/>
    </dgm:pt>
    <dgm:pt modelId="{7925DF8E-61E2-4DC8-9981-28FFCD7AF9A2}" type="pres">
      <dgm:prSet presAssocID="{6E55FC77-5657-4AB7-938C-40B2C69A7B2E}" presName="parentText" presStyleLbl="node1" presStyleIdx="0" presStyleCnt="4">
        <dgm:presLayoutVars>
          <dgm:chMax val="0"/>
          <dgm:bulletEnabled val="1"/>
        </dgm:presLayoutVars>
      </dgm:prSet>
      <dgm:spPr/>
    </dgm:pt>
    <dgm:pt modelId="{A8B0F73C-E05C-4397-945B-BD6FBEEF36F8}" type="pres">
      <dgm:prSet presAssocID="{6E55FC77-5657-4AB7-938C-40B2C69A7B2E}" presName="childText" presStyleLbl="revTx" presStyleIdx="0" presStyleCnt="4">
        <dgm:presLayoutVars>
          <dgm:bulletEnabled val="1"/>
        </dgm:presLayoutVars>
      </dgm:prSet>
      <dgm:spPr/>
    </dgm:pt>
    <dgm:pt modelId="{7B07A8EB-643C-44CB-9C4C-4B9BC26EDA97}" type="pres">
      <dgm:prSet presAssocID="{583F9072-80FA-45CD-A462-A7F05D42C760}" presName="parentText" presStyleLbl="node1" presStyleIdx="1" presStyleCnt="4">
        <dgm:presLayoutVars>
          <dgm:chMax val="0"/>
          <dgm:bulletEnabled val="1"/>
        </dgm:presLayoutVars>
      </dgm:prSet>
      <dgm:spPr/>
    </dgm:pt>
    <dgm:pt modelId="{CF59B9A3-F9EB-48EE-A4D9-8AB0CCC229E4}" type="pres">
      <dgm:prSet presAssocID="{583F9072-80FA-45CD-A462-A7F05D42C760}" presName="childText" presStyleLbl="revTx" presStyleIdx="1" presStyleCnt="4">
        <dgm:presLayoutVars>
          <dgm:bulletEnabled val="1"/>
        </dgm:presLayoutVars>
      </dgm:prSet>
      <dgm:spPr/>
    </dgm:pt>
    <dgm:pt modelId="{9DFAFDF8-882E-4D68-8DC9-0429ED5B6B93}" type="pres">
      <dgm:prSet presAssocID="{E2369B90-7D62-45F1-8B5F-9CAA60884AE5}" presName="parentText" presStyleLbl="node1" presStyleIdx="2" presStyleCnt="4">
        <dgm:presLayoutVars>
          <dgm:chMax val="0"/>
          <dgm:bulletEnabled val="1"/>
        </dgm:presLayoutVars>
      </dgm:prSet>
      <dgm:spPr/>
    </dgm:pt>
    <dgm:pt modelId="{C425E86F-0F57-4E52-B819-17216BABB8D0}" type="pres">
      <dgm:prSet presAssocID="{E2369B90-7D62-45F1-8B5F-9CAA60884AE5}" presName="childText" presStyleLbl="revTx" presStyleIdx="2" presStyleCnt="4">
        <dgm:presLayoutVars>
          <dgm:bulletEnabled val="1"/>
        </dgm:presLayoutVars>
      </dgm:prSet>
      <dgm:spPr/>
    </dgm:pt>
    <dgm:pt modelId="{5C213F44-5CE1-4453-B933-27EA10261BF2}" type="pres">
      <dgm:prSet presAssocID="{B30B6F9D-ECD4-4B46-B605-06E5A6C60D7B}" presName="parentText" presStyleLbl="node1" presStyleIdx="3" presStyleCnt="4">
        <dgm:presLayoutVars>
          <dgm:chMax val="0"/>
          <dgm:bulletEnabled val="1"/>
        </dgm:presLayoutVars>
      </dgm:prSet>
      <dgm:spPr/>
    </dgm:pt>
    <dgm:pt modelId="{B3262EF3-9B45-45D3-B56C-5F26B574FCA6}" type="pres">
      <dgm:prSet presAssocID="{B30B6F9D-ECD4-4B46-B605-06E5A6C60D7B}" presName="childText" presStyleLbl="revTx" presStyleIdx="3" presStyleCnt="4">
        <dgm:presLayoutVars>
          <dgm:bulletEnabled val="1"/>
        </dgm:presLayoutVars>
      </dgm:prSet>
      <dgm:spPr/>
    </dgm:pt>
  </dgm:ptLst>
  <dgm:cxnLst>
    <dgm:cxn modelId="{E34C180F-5E3B-450A-855F-20D2287E8870}" srcId="{E2369B90-7D62-45F1-8B5F-9CAA60884AE5}" destId="{705CF935-7CEE-4D71-809D-B2AF207DB2AF}" srcOrd="0" destOrd="0" parTransId="{432049D5-E233-464D-80C1-06D20658189E}" sibTransId="{770814CE-9AF8-4ECD-A295-F79EF6F90D5F}"/>
    <dgm:cxn modelId="{B0F08C2B-1EEF-4F35-B9CB-D987A825D7C9}" type="presOf" srcId="{6E55FC77-5657-4AB7-938C-40B2C69A7B2E}" destId="{7925DF8E-61E2-4DC8-9981-28FFCD7AF9A2}" srcOrd="0" destOrd="0" presId="urn:microsoft.com/office/officeart/2005/8/layout/vList2"/>
    <dgm:cxn modelId="{92F51239-50B0-4C7F-A98D-C48A81C08F65}" type="presOf" srcId="{68F4A5EF-4DD8-424B-9B11-EB088A5F0577}" destId="{CF59B9A3-F9EB-48EE-A4D9-8AB0CCC229E4}" srcOrd="0" destOrd="0" presId="urn:microsoft.com/office/officeart/2005/8/layout/vList2"/>
    <dgm:cxn modelId="{E1F8A360-FFBD-4252-B0A4-858C9DAD7BFB}" srcId="{583F9072-80FA-45CD-A462-A7F05D42C760}" destId="{68F4A5EF-4DD8-424B-9B11-EB088A5F0577}" srcOrd="0" destOrd="0" parTransId="{0F9E8F51-7AA0-4E1C-A0F9-26BE5DB7FE69}" sibTransId="{7EB1F3AD-0EF0-408C-BC21-333E99A58DC0}"/>
    <dgm:cxn modelId="{2DC3C76E-F7F5-4DCC-A239-50EC50100485}" srcId="{C8A2C91F-0C61-4469-807F-A77BD0EB04F3}" destId="{B30B6F9D-ECD4-4B46-B605-06E5A6C60D7B}" srcOrd="3" destOrd="0" parTransId="{162A0BF6-1DD2-4A55-BF54-C679E9BA11F5}" sibTransId="{439EEF43-DA0B-439E-95C0-AAB2642AF3C2}"/>
    <dgm:cxn modelId="{2761C881-BF46-4B6E-B8C7-92AEC68779FA}" type="presOf" srcId="{C8A2C91F-0C61-4469-807F-A77BD0EB04F3}" destId="{44D5FBAB-39F6-4DB8-ADCC-23E7E8BF6A4D}" srcOrd="0" destOrd="0" presId="urn:microsoft.com/office/officeart/2005/8/layout/vList2"/>
    <dgm:cxn modelId="{00175E86-EAC5-4142-A651-62D618D9AA67}" type="presOf" srcId="{E2369B90-7D62-45F1-8B5F-9CAA60884AE5}" destId="{9DFAFDF8-882E-4D68-8DC9-0429ED5B6B93}" srcOrd="0" destOrd="0" presId="urn:microsoft.com/office/officeart/2005/8/layout/vList2"/>
    <dgm:cxn modelId="{6F8C3D87-FB5F-49BA-8E1A-31AC23A5F43A}" type="presOf" srcId="{B1099421-5366-42A8-910A-78617FC53EF9}" destId="{A8B0F73C-E05C-4397-945B-BD6FBEEF36F8}" srcOrd="0" destOrd="0" presId="urn:microsoft.com/office/officeart/2005/8/layout/vList2"/>
    <dgm:cxn modelId="{E6BFF28F-7D47-442B-B3D7-3E7BD0C39DA7}" srcId="{6E55FC77-5657-4AB7-938C-40B2C69A7B2E}" destId="{B1099421-5366-42A8-910A-78617FC53EF9}" srcOrd="0" destOrd="0" parTransId="{35E6960D-5F92-4DA9-9B69-2153C608EE6F}" sibTransId="{7A4B6A67-D207-4F5B-9954-A8EEDE970416}"/>
    <dgm:cxn modelId="{E65E889D-4C2C-4229-B649-992D7A9C8B5C}" srcId="{C8A2C91F-0C61-4469-807F-A77BD0EB04F3}" destId="{583F9072-80FA-45CD-A462-A7F05D42C760}" srcOrd="1" destOrd="0" parTransId="{85B87402-C2E9-4C7D-A1FE-7E765F1DA232}" sibTransId="{4DAEFF41-DC73-4A32-BCC0-040C7FA67817}"/>
    <dgm:cxn modelId="{EA50DFA4-2C52-451E-B87A-935B661CEE91}" srcId="{C8A2C91F-0C61-4469-807F-A77BD0EB04F3}" destId="{6E55FC77-5657-4AB7-938C-40B2C69A7B2E}" srcOrd="0" destOrd="0" parTransId="{DFBBD003-CE3F-4CD0-83C0-5C1A6C4542B5}" sibTransId="{FFBB4FE5-94B1-4D47-BC64-AD68D3985BD6}"/>
    <dgm:cxn modelId="{3B853BB1-1356-4C3B-BAEF-8C9D3BD3CD0D}" srcId="{C8A2C91F-0C61-4469-807F-A77BD0EB04F3}" destId="{E2369B90-7D62-45F1-8B5F-9CAA60884AE5}" srcOrd="2" destOrd="0" parTransId="{6B3DD717-5A41-46D5-B1A0-26177B6DB997}" sibTransId="{8440FA45-49B8-4205-B174-E7590B1A2DE9}"/>
    <dgm:cxn modelId="{F1DC3AB9-1F65-46A2-9D88-823628DB9211}" type="presOf" srcId="{705CF935-7CEE-4D71-809D-B2AF207DB2AF}" destId="{C425E86F-0F57-4E52-B819-17216BABB8D0}" srcOrd="0" destOrd="0" presId="urn:microsoft.com/office/officeart/2005/8/layout/vList2"/>
    <dgm:cxn modelId="{ADCF71D9-113A-4EC9-BE63-AE78771F92DE}" type="presOf" srcId="{EBCFAB7B-F36D-43EA-A5FD-A52BD4CBE0E5}" destId="{B3262EF3-9B45-45D3-B56C-5F26B574FCA6}" srcOrd="0" destOrd="0" presId="urn:microsoft.com/office/officeart/2005/8/layout/vList2"/>
    <dgm:cxn modelId="{2FBFA4DB-DABE-4C07-AA46-B3E73F128EA9}" srcId="{B30B6F9D-ECD4-4B46-B605-06E5A6C60D7B}" destId="{EBCFAB7B-F36D-43EA-A5FD-A52BD4CBE0E5}" srcOrd="0" destOrd="0" parTransId="{F3FD0CAF-1370-4A80-8B11-9C069692F384}" sibTransId="{2C0166CD-CECD-42B3-B392-242FD5FB505B}"/>
    <dgm:cxn modelId="{33D13CE3-D80B-4CF1-A9DA-2AA1AD046B26}" type="presOf" srcId="{583F9072-80FA-45CD-A462-A7F05D42C760}" destId="{7B07A8EB-643C-44CB-9C4C-4B9BC26EDA97}" srcOrd="0" destOrd="0" presId="urn:microsoft.com/office/officeart/2005/8/layout/vList2"/>
    <dgm:cxn modelId="{96A2D6F1-056E-4042-BFE3-FD1D3C392A17}" type="presOf" srcId="{B30B6F9D-ECD4-4B46-B605-06E5A6C60D7B}" destId="{5C213F44-5CE1-4453-B933-27EA10261BF2}" srcOrd="0" destOrd="0" presId="urn:microsoft.com/office/officeart/2005/8/layout/vList2"/>
    <dgm:cxn modelId="{DEA8D25B-8A6E-486C-B1E2-6339EA17E8C7}" type="presParOf" srcId="{44D5FBAB-39F6-4DB8-ADCC-23E7E8BF6A4D}" destId="{7925DF8E-61E2-4DC8-9981-28FFCD7AF9A2}" srcOrd="0" destOrd="0" presId="urn:microsoft.com/office/officeart/2005/8/layout/vList2"/>
    <dgm:cxn modelId="{43D186A3-71E1-4109-A27D-38865460F5BE}" type="presParOf" srcId="{44D5FBAB-39F6-4DB8-ADCC-23E7E8BF6A4D}" destId="{A8B0F73C-E05C-4397-945B-BD6FBEEF36F8}" srcOrd="1" destOrd="0" presId="urn:microsoft.com/office/officeart/2005/8/layout/vList2"/>
    <dgm:cxn modelId="{C72D055B-4194-43BB-8774-7353D877CB77}" type="presParOf" srcId="{44D5FBAB-39F6-4DB8-ADCC-23E7E8BF6A4D}" destId="{7B07A8EB-643C-44CB-9C4C-4B9BC26EDA97}" srcOrd="2" destOrd="0" presId="urn:microsoft.com/office/officeart/2005/8/layout/vList2"/>
    <dgm:cxn modelId="{06944CD1-C7A6-4630-A40E-F96B34BD8196}" type="presParOf" srcId="{44D5FBAB-39F6-4DB8-ADCC-23E7E8BF6A4D}" destId="{CF59B9A3-F9EB-48EE-A4D9-8AB0CCC229E4}" srcOrd="3" destOrd="0" presId="urn:microsoft.com/office/officeart/2005/8/layout/vList2"/>
    <dgm:cxn modelId="{B23B57EE-DEA6-4378-958E-FE2590A9BB04}" type="presParOf" srcId="{44D5FBAB-39F6-4DB8-ADCC-23E7E8BF6A4D}" destId="{9DFAFDF8-882E-4D68-8DC9-0429ED5B6B93}" srcOrd="4" destOrd="0" presId="urn:microsoft.com/office/officeart/2005/8/layout/vList2"/>
    <dgm:cxn modelId="{2AB09FEA-A157-4D66-BE1A-FA5028F38F73}" type="presParOf" srcId="{44D5FBAB-39F6-4DB8-ADCC-23E7E8BF6A4D}" destId="{C425E86F-0F57-4E52-B819-17216BABB8D0}" srcOrd="5" destOrd="0" presId="urn:microsoft.com/office/officeart/2005/8/layout/vList2"/>
    <dgm:cxn modelId="{1CA7C835-BB10-4E72-8C3E-A16EBD9E409A}" type="presParOf" srcId="{44D5FBAB-39F6-4DB8-ADCC-23E7E8BF6A4D}" destId="{5C213F44-5CE1-4453-B933-27EA10261BF2}" srcOrd="6" destOrd="0" presId="urn:microsoft.com/office/officeart/2005/8/layout/vList2"/>
    <dgm:cxn modelId="{20D22765-710E-4BD1-A28B-27469BCFFDD3}" type="presParOf" srcId="{44D5FBAB-39F6-4DB8-ADCC-23E7E8BF6A4D}" destId="{B3262EF3-9B45-45D3-B56C-5F26B574FCA6}"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638ADA-81E8-45CA-999D-E46E65BD7D0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F3BE5E5-1BBD-4B86-9549-C617D91D4F0E}">
      <dgm:prSet custT="1"/>
      <dgm:spPr/>
      <dgm:t>
        <a:bodyPr/>
        <a:lstStyle/>
        <a:p>
          <a:r>
            <a:rPr lang="en-AU" sz="2000" dirty="0">
              <a:solidFill>
                <a:schemeClr val="tx1"/>
              </a:solidFill>
              <a:latin typeface="HurmeGeometricSans4 Regular" panose="020B0500020000000000" pitchFamily="34" charset="0"/>
            </a:rPr>
            <a:t>YES!</a:t>
          </a:r>
          <a:endParaRPr lang="en-US" sz="2000" dirty="0">
            <a:solidFill>
              <a:schemeClr val="tx1"/>
            </a:solidFill>
            <a:latin typeface="HurmeGeometricSans4 Regular" panose="020B0500020000000000" pitchFamily="34" charset="0"/>
          </a:endParaRPr>
        </a:p>
      </dgm:t>
    </dgm:pt>
    <dgm:pt modelId="{DA6C2EF0-7BDE-48D4-98E9-92A27A84BF30}" type="parTrans" cxnId="{F5226C80-815F-42A2-AE5D-F64BB19E59F8}">
      <dgm:prSet/>
      <dgm:spPr/>
      <dgm:t>
        <a:bodyPr/>
        <a:lstStyle/>
        <a:p>
          <a:endParaRPr lang="en-US"/>
        </a:p>
      </dgm:t>
    </dgm:pt>
    <dgm:pt modelId="{8493FB72-17BD-4312-A152-2B69A9D613A7}" type="sibTrans" cxnId="{F5226C80-815F-42A2-AE5D-F64BB19E59F8}">
      <dgm:prSet/>
      <dgm:spPr/>
      <dgm:t>
        <a:bodyPr/>
        <a:lstStyle/>
        <a:p>
          <a:endParaRPr lang="en-US"/>
        </a:p>
      </dgm:t>
    </dgm:pt>
    <dgm:pt modelId="{328DFC8D-4462-47CD-9348-4EA6D206439B}">
      <dgm:prSet custT="1"/>
      <dgm:spPr/>
      <dgm:t>
        <a:bodyPr/>
        <a:lstStyle/>
        <a:p>
          <a:r>
            <a:rPr lang="en-AU" sz="1600" dirty="0">
              <a:solidFill>
                <a:schemeClr val="tx1"/>
              </a:solidFill>
              <a:latin typeface="HurmeGeometricSans4 Regular" panose="020B0500020000000000" pitchFamily="34" charset="0"/>
            </a:rPr>
            <a:t>We encourage you and your students to develop your own Act Belong Commit projects and resources.</a:t>
          </a:r>
          <a:endParaRPr lang="en-US" sz="1600" dirty="0">
            <a:solidFill>
              <a:schemeClr val="tx1"/>
            </a:solidFill>
            <a:latin typeface="HurmeGeometricSans4 Regular" panose="020B0500020000000000" pitchFamily="34" charset="0"/>
          </a:endParaRPr>
        </a:p>
      </dgm:t>
    </dgm:pt>
    <dgm:pt modelId="{4FC9B9DA-06FA-4F5F-B24E-AE1697841867}" type="parTrans" cxnId="{A3CBEE94-A219-423C-A00A-6046950428E5}">
      <dgm:prSet/>
      <dgm:spPr/>
      <dgm:t>
        <a:bodyPr/>
        <a:lstStyle/>
        <a:p>
          <a:endParaRPr lang="en-US"/>
        </a:p>
      </dgm:t>
    </dgm:pt>
    <dgm:pt modelId="{7E8A2441-A6C1-4DC3-959A-7A23D530BBEB}" type="sibTrans" cxnId="{A3CBEE94-A219-423C-A00A-6046950428E5}">
      <dgm:prSet/>
      <dgm:spPr/>
      <dgm:t>
        <a:bodyPr/>
        <a:lstStyle/>
        <a:p>
          <a:endParaRPr lang="en-US"/>
        </a:p>
      </dgm:t>
    </dgm:pt>
    <dgm:pt modelId="{7C92FACF-FEDA-4D29-B57E-F37076AFD1E3}">
      <dgm:prSet custT="1"/>
      <dgm:spPr/>
      <dgm:t>
        <a:bodyPr/>
        <a:lstStyle/>
        <a:p>
          <a:r>
            <a:rPr lang="en-AU" sz="1600" dirty="0">
              <a:solidFill>
                <a:schemeClr val="tx1"/>
              </a:solidFill>
              <a:latin typeface="HurmeGeometricSans4 Regular" panose="020B0500020000000000" pitchFamily="34" charset="0"/>
            </a:rPr>
            <a:t>We provide you with Act Belong Commit logos and style guide to use.</a:t>
          </a:r>
          <a:endParaRPr lang="en-US" sz="1600" dirty="0">
            <a:solidFill>
              <a:schemeClr val="tx1"/>
            </a:solidFill>
            <a:latin typeface="HurmeGeometricSans4 Regular" panose="020B0500020000000000" pitchFamily="34" charset="0"/>
          </a:endParaRPr>
        </a:p>
      </dgm:t>
    </dgm:pt>
    <dgm:pt modelId="{A6EBF2D6-1DB4-4936-B103-27FB9FC03733}" type="parTrans" cxnId="{1B94500C-CF66-4FCF-952D-57ED973A37AD}">
      <dgm:prSet/>
      <dgm:spPr/>
      <dgm:t>
        <a:bodyPr/>
        <a:lstStyle/>
        <a:p>
          <a:endParaRPr lang="en-US"/>
        </a:p>
      </dgm:t>
    </dgm:pt>
    <dgm:pt modelId="{AF61C5EB-C11F-4FB4-A8B8-859068B0FE5D}" type="sibTrans" cxnId="{1B94500C-CF66-4FCF-952D-57ED973A37AD}">
      <dgm:prSet/>
      <dgm:spPr/>
      <dgm:t>
        <a:bodyPr/>
        <a:lstStyle/>
        <a:p>
          <a:endParaRPr lang="en-US"/>
        </a:p>
      </dgm:t>
    </dgm:pt>
    <dgm:pt modelId="{E297DEA8-2352-4C8F-BBA9-CFF60DE96008}" type="pres">
      <dgm:prSet presAssocID="{66638ADA-81E8-45CA-999D-E46E65BD7D0E}" presName="root" presStyleCnt="0">
        <dgm:presLayoutVars>
          <dgm:dir/>
          <dgm:resizeHandles val="exact"/>
        </dgm:presLayoutVars>
      </dgm:prSet>
      <dgm:spPr/>
    </dgm:pt>
    <dgm:pt modelId="{6C0009A9-D5BE-4E40-BBFF-6E06CF27B88E}" type="pres">
      <dgm:prSet presAssocID="{BF3BE5E5-1BBD-4B86-9549-C617D91D4F0E}" presName="compNode" presStyleCnt="0"/>
      <dgm:spPr/>
    </dgm:pt>
    <dgm:pt modelId="{9D05CBE1-BC4B-4538-B035-5F76930D982C}" type="pres">
      <dgm:prSet presAssocID="{BF3BE5E5-1BBD-4B86-9549-C617D91D4F0E}" presName="bgRect" presStyleLbl="bgShp" presStyleIdx="0" presStyleCnt="3"/>
      <dgm:spPr/>
    </dgm:pt>
    <dgm:pt modelId="{1E6B8642-9A50-425F-9F93-86EEA98C1C0D}" type="pres">
      <dgm:prSet presAssocID="{BF3BE5E5-1BBD-4B86-9549-C617D91D4F0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3CF9EA20-6373-4EF4-957F-0511FDA856DF}" type="pres">
      <dgm:prSet presAssocID="{BF3BE5E5-1BBD-4B86-9549-C617D91D4F0E}" presName="spaceRect" presStyleCnt="0"/>
      <dgm:spPr/>
    </dgm:pt>
    <dgm:pt modelId="{9476EC2E-5C7C-46A9-A75D-9ACC411E4A83}" type="pres">
      <dgm:prSet presAssocID="{BF3BE5E5-1BBD-4B86-9549-C617D91D4F0E}" presName="parTx" presStyleLbl="revTx" presStyleIdx="0" presStyleCnt="3">
        <dgm:presLayoutVars>
          <dgm:chMax val="0"/>
          <dgm:chPref val="0"/>
        </dgm:presLayoutVars>
      </dgm:prSet>
      <dgm:spPr/>
    </dgm:pt>
    <dgm:pt modelId="{4ECFFAC9-19C9-4138-8C10-49310E1E1A35}" type="pres">
      <dgm:prSet presAssocID="{8493FB72-17BD-4312-A152-2B69A9D613A7}" presName="sibTrans" presStyleCnt="0"/>
      <dgm:spPr/>
    </dgm:pt>
    <dgm:pt modelId="{B79DF7DD-DD77-477A-8F30-F4FE093D4840}" type="pres">
      <dgm:prSet presAssocID="{328DFC8D-4462-47CD-9348-4EA6D206439B}" presName="compNode" presStyleCnt="0"/>
      <dgm:spPr/>
    </dgm:pt>
    <dgm:pt modelId="{B6E8ACDB-F8F2-4D88-9E5B-563B2C975B22}" type="pres">
      <dgm:prSet presAssocID="{328DFC8D-4462-47CD-9348-4EA6D206439B}" presName="bgRect" presStyleLbl="bgShp" presStyleIdx="1" presStyleCnt="3"/>
      <dgm:spPr/>
    </dgm:pt>
    <dgm:pt modelId="{BAB38302-5543-46A1-834C-E48ADA158D7D}" type="pres">
      <dgm:prSet presAssocID="{328DFC8D-4462-47CD-9348-4EA6D206439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5FE8E3EF-C835-4EE1-BF28-6FD32E4E45AF}" type="pres">
      <dgm:prSet presAssocID="{328DFC8D-4462-47CD-9348-4EA6D206439B}" presName="spaceRect" presStyleCnt="0"/>
      <dgm:spPr/>
    </dgm:pt>
    <dgm:pt modelId="{782EB621-B8F8-421F-8E24-6CA46B01F56A}" type="pres">
      <dgm:prSet presAssocID="{328DFC8D-4462-47CD-9348-4EA6D206439B}" presName="parTx" presStyleLbl="revTx" presStyleIdx="1" presStyleCnt="3">
        <dgm:presLayoutVars>
          <dgm:chMax val="0"/>
          <dgm:chPref val="0"/>
        </dgm:presLayoutVars>
      </dgm:prSet>
      <dgm:spPr/>
    </dgm:pt>
    <dgm:pt modelId="{BC8793C9-4570-45E7-BC1B-429D68C62D99}" type="pres">
      <dgm:prSet presAssocID="{7E8A2441-A6C1-4DC3-959A-7A23D530BBEB}" presName="sibTrans" presStyleCnt="0"/>
      <dgm:spPr/>
    </dgm:pt>
    <dgm:pt modelId="{003BAA11-E168-402C-A6BA-77D3FA072790}" type="pres">
      <dgm:prSet presAssocID="{7C92FACF-FEDA-4D29-B57E-F37076AFD1E3}" presName="compNode" presStyleCnt="0"/>
      <dgm:spPr/>
    </dgm:pt>
    <dgm:pt modelId="{3251A733-4D20-4347-BBA2-7A43DB447D56}" type="pres">
      <dgm:prSet presAssocID="{7C92FACF-FEDA-4D29-B57E-F37076AFD1E3}" presName="bgRect" presStyleLbl="bgShp" presStyleIdx="2" presStyleCnt="3"/>
      <dgm:spPr/>
    </dgm:pt>
    <dgm:pt modelId="{C3536895-A151-43DC-8CE0-899D437CFB77}" type="pres">
      <dgm:prSet presAssocID="{7C92FACF-FEDA-4D29-B57E-F37076AFD1E3}" presName="iconRect" presStyleLbl="node1" presStyleIdx="2" presStyleCnt="3"/>
      <dgm:spPr>
        <a:ln>
          <a:noFill/>
        </a:ln>
      </dgm:spPr>
    </dgm:pt>
    <dgm:pt modelId="{DA67EF1F-7BE3-4912-A316-0AE5E4AEAF4C}" type="pres">
      <dgm:prSet presAssocID="{7C92FACF-FEDA-4D29-B57E-F37076AFD1E3}" presName="spaceRect" presStyleCnt="0"/>
      <dgm:spPr/>
    </dgm:pt>
    <dgm:pt modelId="{B8DC6B5E-2639-44FE-A188-E5227CAE0500}" type="pres">
      <dgm:prSet presAssocID="{7C92FACF-FEDA-4D29-B57E-F37076AFD1E3}" presName="parTx" presStyleLbl="revTx" presStyleIdx="2" presStyleCnt="3">
        <dgm:presLayoutVars>
          <dgm:chMax val="0"/>
          <dgm:chPref val="0"/>
        </dgm:presLayoutVars>
      </dgm:prSet>
      <dgm:spPr/>
    </dgm:pt>
  </dgm:ptLst>
  <dgm:cxnLst>
    <dgm:cxn modelId="{1B94500C-CF66-4FCF-952D-57ED973A37AD}" srcId="{66638ADA-81E8-45CA-999D-E46E65BD7D0E}" destId="{7C92FACF-FEDA-4D29-B57E-F37076AFD1E3}" srcOrd="2" destOrd="0" parTransId="{A6EBF2D6-1DB4-4936-B103-27FB9FC03733}" sibTransId="{AF61C5EB-C11F-4FB4-A8B8-859068B0FE5D}"/>
    <dgm:cxn modelId="{0848C514-8DD3-487C-8B4A-473D2EFAC413}" type="presOf" srcId="{BF3BE5E5-1BBD-4B86-9549-C617D91D4F0E}" destId="{9476EC2E-5C7C-46A9-A75D-9ACC411E4A83}" srcOrd="0" destOrd="0" presId="urn:microsoft.com/office/officeart/2018/2/layout/IconVerticalSolidList"/>
    <dgm:cxn modelId="{A8BD8E25-83C6-4187-9B8E-C70EF8EADADC}" type="presOf" srcId="{328DFC8D-4462-47CD-9348-4EA6D206439B}" destId="{782EB621-B8F8-421F-8E24-6CA46B01F56A}" srcOrd="0" destOrd="0" presId="urn:microsoft.com/office/officeart/2018/2/layout/IconVerticalSolidList"/>
    <dgm:cxn modelId="{F5226C80-815F-42A2-AE5D-F64BB19E59F8}" srcId="{66638ADA-81E8-45CA-999D-E46E65BD7D0E}" destId="{BF3BE5E5-1BBD-4B86-9549-C617D91D4F0E}" srcOrd="0" destOrd="0" parTransId="{DA6C2EF0-7BDE-48D4-98E9-92A27A84BF30}" sibTransId="{8493FB72-17BD-4312-A152-2B69A9D613A7}"/>
    <dgm:cxn modelId="{A3CBEE94-A219-423C-A00A-6046950428E5}" srcId="{66638ADA-81E8-45CA-999D-E46E65BD7D0E}" destId="{328DFC8D-4462-47CD-9348-4EA6D206439B}" srcOrd="1" destOrd="0" parTransId="{4FC9B9DA-06FA-4F5F-B24E-AE1697841867}" sibTransId="{7E8A2441-A6C1-4DC3-959A-7A23D530BBEB}"/>
    <dgm:cxn modelId="{A0BD31C2-47D7-4C84-94C2-0A753ACF1279}" type="presOf" srcId="{7C92FACF-FEDA-4D29-B57E-F37076AFD1E3}" destId="{B8DC6B5E-2639-44FE-A188-E5227CAE0500}" srcOrd="0" destOrd="0" presId="urn:microsoft.com/office/officeart/2018/2/layout/IconVerticalSolidList"/>
    <dgm:cxn modelId="{5D2840C4-CE4C-4D72-869D-8AFB633F80B5}" type="presOf" srcId="{66638ADA-81E8-45CA-999D-E46E65BD7D0E}" destId="{E297DEA8-2352-4C8F-BBA9-CFF60DE96008}" srcOrd="0" destOrd="0" presId="urn:microsoft.com/office/officeart/2018/2/layout/IconVerticalSolidList"/>
    <dgm:cxn modelId="{F04FD099-B585-4154-87AE-DA386D2FC667}" type="presParOf" srcId="{E297DEA8-2352-4C8F-BBA9-CFF60DE96008}" destId="{6C0009A9-D5BE-4E40-BBFF-6E06CF27B88E}" srcOrd="0" destOrd="0" presId="urn:microsoft.com/office/officeart/2018/2/layout/IconVerticalSolidList"/>
    <dgm:cxn modelId="{FADB4B0E-F1B2-4F41-9A26-52A5FC231641}" type="presParOf" srcId="{6C0009A9-D5BE-4E40-BBFF-6E06CF27B88E}" destId="{9D05CBE1-BC4B-4538-B035-5F76930D982C}" srcOrd="0" destOrd="0" presId="urn:microsoft.com/office/officeart/2018/2/layout/IconVerticalSolidList"/>
    <dgm:cxn modelId="{10917D43-C3EC-48F8-93B1-7FBE049E8D2E}" type="presParOf" srcId="{6C0009A9-D5BE-4E40-BBFF-6E06CF27B88E}" destId="{1E6B8642-9A50-425F-9F93-86EEA98C1C0D}" srcOrd="1" destOrd="0" presId="urn:microsoft.com/office/officeart/2018/2/layout/IconVerticalSolidList"/>
    <dgm:cxn modelId="{35C4C457-8BC7-4E58-A763-8091D52E6D90}" type="presParOf" srcId="{6C0009A9-D5BE-4E40-BBFF-6E06CF27B88E}" destId="{3CF9EA20-6373-4EF4-957F-0511FDA856DF}" srcOrd="2" destOrd="0" presId="urn:microsoft.com/office/officeart/2018/2/layout/IconVerticalSolidList"/>
    <dgm:cxn modelId="{1291F2EE-733A-41E4-8E59-E79D14D82316}" type="presParOf" srcId="{6C0009A9-D5BE-4E40-BBFF-6E06CF27B88E}" destId="{9476EC2E-5C7C-46A9-A75D-9ACC411E4A83}" srcOrd="3" destOrd="0" presId="urn:microsoft.com/office/officeart/2018/2/layout/IconVerticalSolidList"/>
    <dgm:cxn modelId="{26F1C480-AC66-4169-8059-062FAA32444B}" type="presParOf" srcId="{E297DEA8-2352-4C8F-BBA9-CFF60DE96008}" destId="{4ECFFAC9-19C9-4138-8C10-49310E1E1A35}" srcOrd="1" destOrd="0" presId="urn:microsoft.com/office/officeart/2018/2/layout/IconVerticalSolidList"/>
    <dgm:cxn modelId="{3F535041-4364-4A3A-A7AA-27ADD7ECC896}" type="presParOf" srcId="{E297DEA8-2352-4C8F-BBA9-CFF60DE96008}" destId="{B79DF7DD-DD77-477A-8F30-F4FE093D4840}" srcOrd="2" destOrd="0" presId="urn:microsoft.com/office/officeart/2018/2/layout/IconVerticalSolidList"/>
    <dgm:cxn modelId="{EAA25329-AF00-4DD2-91C3-C6CDE42502C3}" type="presParOf" srcId="{B79DF7DD-DD77-477A-8F30-F4FE093D4840}" destId="{B6E8ACDB-F8F2-4D88-9E5B-563B2C975B22}" srcOrd="0" destOrd="0" presId="urn:microsoft.com/office/officeart/2018/2/layout/IconVerticalSolidList"/>
    <dgm:cxn modelId="{942D4C8A-B726-40B6-BD26-307D356FC119}" type="presParOf" srcId="{B79DF7DD-DD77-477A-8F30-F4FE093D4840}" destId="{BAB38302-5543-46A1-834C-E48ADA158D7D}" srcOrd="1" destOrd="0" presId="urn:microsoft.com/office/officeart/2018/2/layout/IconVerticalSolidList"/>
    <dgm:cxn modelId="{AB438188-70C8-4B1D-9EDB-B8C304F27AF1}" type="presParOf" srcId="{B79DF7DD-DD77-477A-8F30-F4FE093D4840}" destId="{5FE8E3EF-C835-4EE1-BF28-6FD32E4E45AF}" srcOrd="2" destOrd="0" presId="urn:microsoft.com/office/officeart/2018/2/layout/IconVerticalSolidList"/>
    <dgm:cxn modelId="{18CE1847-0996-4180-8A55-57232E4B742D}" type="presParOf" srcId="{B79DF7DD-DD77-477A-8F30-F4FE093D4840}" destId="{782EB621-B8F8-421F-8E24-6CA46B01F56A}" srcOrd="3" destOrd="0" presId="urn:microsoft.com/office/officeart/2018/2/layout/IconVerticalSolidList"/>
    <dgm:cxn modelId="{32B1DAAC-1F38-4614-8A65-254ABB9095C8}" type="presParOf" srcId="{E297DEA8-2352-4C8F-BBA9-CFF60DE96008}" destId="{BC8793C9-4570-45E7-BC1B-429D68C62D99}" srcOrd="3" destOrd="0" presId="urn:microsoft.com/office/officeart/2018/2/layout/IconVerticalSolidList"/>
    <dgm:cxn modelId="{C0F6E0EC-A91F-4717-8546-6A781B1D4311}" type="presParOf" srcId="{E297DEA8-2352-4C8F-BBA9-CFF60DE96008}" destId="{003BAA11-E168-402C-A6BA-77D3FA072790}" srcOrd="4" destOrd="0" presId="urn:microsoft.com/office/officeart/2018/2/layout/IconVerticalSolidList"/>
    <dgm:cxn modelId="{72FCAE20-4DFC-425E-B9C6-F89DDEC805BE}" type="presParOf" srcId="{003BAA11-E168-402C-A6BA-77D3FA072790}" destId="{3251A733-4D20-4347-BBA2-7A43DB447D56}" srcOrd="0" destOrd="0" presId="urn:microsoft.com/office/officeart/2018/2/layout/IconVerticalSolidList"/>
    <dgm:cxn modelId="{64C3083B-4335-4062-BFB7-B2CCA4057BE5}" type="presParOf" srcId="{003BAA11-E168-402C-A6BA-77D3FA072790}" destId="{C3536895-A151-43DC-8CE0-899D437CFB77}" srcOrd="1" destOrd="0" presId="urn:microsoft.com/office/officeart/2018/2/layout/IconVerticalSolidList"/>
    <dgm:cxn modelId="{056410BF-ACA4-4CB6-B453-74AEA4E2172B}" type="presParOf" srcId="{003BAA11-E168-402C-A6BA-77D3FA072790}" destId="{DA67EF1F-7BE3-4912-A316-0AE5E4AEAF4C}" srcOrd="2" destOrd="0" presId="urn:microsoft.com/office/officeart/2018/2/layout/IconVerticalSolidList"/>
    <dgm:cxn modelId="{7BE62E2D-F065-45A9-9284-5D014B373C87}" type="presParOf" srcId="{003BAA11-E168-402C-A6BA-77D3FA072790}" destId="{B8DC6B5E-2639-44FE-A188-E5227CAE050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3F9D4A-AC1D-4B5C-9C62-63A25D84DF7C}"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AU"/>
        </a:p>
      </dgm:t>
    </dgm:pt>
    <dgm:pt modelId="{8BFCBB10-65CB-4A81-8F31-225FBD4561A1}">
      <dgm:prSet phldrT="[Text]" custT="1"/>
      <dgm:spPr>
        <a:solidFill>
          <a:srgbClr val="00B0F0"/>
        </a:solidFill>
      </dgm:spPr>
      <dgm:t>
        <a:bodyPr/>
        <a:lstStyle/>
        <a:p>
          <a:r>
            <a:rPr lang="en-AU" sz="1400" b="1" dirty="0">
              <a:latin typeface="HurmeGeometricSans4 Regular" panose="020B0500020000000000" pitchFamily="34" charset="0"/>
            </a:rPr>
            <a:t>START HERE:</a:t>
          </a:r>
        </a:p>
        <a:p>
          <a:r>
            <a:rPr lang="en-AU" sz="1400" b="1" dirty="0">
              <a:latin typeface="HurmeGeometricSans4 Regular" panose="020B0500020000000000" pitchFamily="34" charset="0"/>
            </a:rPr>
            <a:t>Log on to the School Portal, download and read through the Toolkit. </a:t>
          </a:r>
        </a:p>
      </dgm:t>
    </dgm:pt>
    <dgm:pt modelId="{78720FBA-7E04-4E44-8EE5-A38122403E5B}" type="parTrans" cxnId="{448E819D-1D60-4CB8-B5CD-29075844E388}">
      <dgm:prSet/>
      <dgm:spPr/>
      <dgm:t>
        <a:bodyPr/>
        <a:lstStyle/>
        <a:p>
          <a:endParaRPr lang="en-AU"/>
        </a:p>
      </dgm:t>
    </dgm:pt>
    <dgm:pt modelId="{882762FB-08C3-4404-AAC1-1C0A6FEC2A02}" type="sibTrans" cxnId="{448E819D-1D60-4CB8-B5CD-29075844E388}">
      <dgm:prSet/>
      <dgm:spPr/>
      <dgm:t>
        <a:bodyPr/>
        <a:lstStyle/>
        <a:p>
          <a:endParaRPr lang="en-AU"/>
        </a:p>
      </dgm:t>
    </dgm:pt>
    <dgm:pt modelId="{80C7741D-19B5-4133-ABB1-B342216BB303}">
      <dgm:prSet phldrT="[Text]" custT="1"/>
      <dgm:spPr>
        <a:solidFill>
          <a:srgbClr val="00B050"/>
        </a:solidFill>
      </dgm:spPr>
      <dgm:t>
        <a:bodyPr/>
        <a:lstStyle/>
        <a:p>
          <a:r>
            <a:rPr lang="en-AU" sz="1400" b="1" dirty="0">
              <a:latin typeface="HurmeGeometricSans4 Regular" panose="020B0500020000000000" pitchFamily="34" charset="0"/>
            </a:rPr>
            <a:t>Announce the new partnership (assembly, newsletter and website).</a:t>
          </a:r>
          <a:endParaRPr lang="en-AU" sz="1400" dirty="0">
            <a:latin typeface="HurmeGeometricSans4 Regular" panose="020B0500020000000000" pitchFamily="34" charset="0"/>
          </a:endParaRPr>
        </a:p>
      </dgm:t>
    </dgm:pt>
    <dgm:pt modelId="{77D4BD3F-FB5B-4275-87DF-8528F85C9E61}" type="parTrans" cxnId="{798C4315-57AC-47C2-AC22-053599955DD7}">
      <dgm:prSet/>
      <dgm:spPr/>
      <dgm:t>
        <a:bodyPr/>
        <a:lstStyle/>
        <a:p>
          <a:endParaRPr lang="en-AU"/>
        </a:p>
      </dgm:t>
    </dgm:pt>
    <dgm:pt modelId="{07A27B6D-1B07-4C00-8157-2C3ABCA9477C}" type="sibTrans" cxnId="{798C4315-57AC-47C2-AC22-053599955DD7}">
      <dgm:prSet/>
      <dgm:spPr/>
      <dgm:t>
        <a:bodyPr/>
        <a:lstStyle/>
        <a:p>
          <a:endParaRPr lang="en-AU"/>
        </a:p>
      </dgm:t>
    </dgm:pt>
    <dgm:pt modelId="{DB4A07BC-3925-42A3-99F2-E6616ABF33B5}">
      <dgm:prSet phldrT="[Text]" custT="1"/>
      <dgm:spPr>
        <a:solidFill>
          <a:srgbClr val="7030A0"/>
        </a:solidFill>
      </dgm:spPr>
      <dgm:t>
        <a:bodyPr/>
        <a:lstStyle/>
        <a:p>
          <a:r>
            <a:rPr lang="en-AU" sz="1400" dirty="0">
              <a:latin typeface="HurmeGeometricSans4 Regular" panose="020B0500020000000000" pitchFamily="34" charset="0"/>
            </a:rPr>
            <a:t>Add the logo to school website.</a:t>
          </a:r>
        </a:p>
      </dgm:t>
    </dgm:pt>
    <dgm:pt modelId="{DF54E6A0-38E3-43E8-AED5-B01CC4A1611D}" type="parTrans" cxnId="{01A2B137-C980-4B54-8C28-03EAE6B7B0B4}">
      <dgm:prSet/>
      <dgm:spPr/>
      <dgm:t>
        <a:bodyPr/>
        <a:lstStyle/>
        <a:p>
          <a:endParaRPr lang="en-AU"/>
        </a:p>
      </dgm:t>
    </dgm:pt>
    <dgm:pt modelId="{EDFA26B1-A802-4BCA-9821-A7EF42531A11}" type="sibTrans" cxnId="{01A2B137-C980-4B54-8C28-03EAE6B7B0B4}">
      <dgm:prSet/>
      <dgm:spPr/>
      <dgm:t>
        <a:bodyPr/>
        <a:lstStyle/>
        <a:p>
          <a:endParaRPr lang="en-AU"/>
        </a:p>
      </dgm:t>
    </dgm:pt>
    <dgm:pt modelId="{8F605480-6015-4BC5-A0EC-B23D250F01F1}">
      <dgm:prSet phldrT="[Text]" custT="1"/>
      <dgm:spPr>
        <a:solidFill>
          <a:srgbClr val="00B0F0"/>
        </a:solidFill>
      </dgm:spPr>
      <dgm:t>
        <a:bodyPr/>
        <a:lstStyle/>
        <a:p>
          <a:r>
            <a:rPr lang="en-AU" sz="1400" dirty="0">
              <a:latin typeface="HurmeGeometricSans4 Regular" panose="020B0500020000000000" pitchFamily="34" charset="0"/>
            </a:rPr>
            <a:t>Order/download paper-based resources, display posters around the school to raise awareness.</a:t>
          </a:r>
        </a:p>
      </dgm:t>
    </dgm:pt>
    <dgm:pt modelId="{38363EBF-6A35-46B6-A020-CC0A16D8D68B}" type="parTrans" cxnId="{0468792B-A71B-4119-8E1A-D33B7FC44F60}">
      <dgm:prSet/>
      <dgm:spPr/>
      <dgm:t>
        <a:bodyPr/>
        <a:lstStyle/>
        <a:p>
          <a:endParaRPr lang="en-AU"/>
        </a:p>
      </dgm:t>
    </dgm:pt>
    <dgm:pt modelId="{06867E76-0B61-4D59-AE7D-33D762646EF4}" type="sibTrans" cxnId="{0468792B-A71B-4119-8E1A-D33B7FC44F60}">
      <dgm:prSet/>
      <dgm:spPr/>
      <dgm:t>
        <a:bodyPr/>
        <a:lstStyle/>
        <a:p>
          <a:endParaRPr lang="en-AU"/>
        </a:p>
      </dgm:t>
    </dgm:pt>
    <dgm:pt modelId="{97E9452B-CBFB-4E06-B25D-2D1466B7A20D}">
      <dgm:prSet phldrT="[Text]" custT="1"/>
      <dgm:spPr>
        <a:solidFill>
          <a:srgbClr val="00B050"/>
        </a:solidFill>
      </dgm:spPr>
      <dgm:t>
        <a:bodyPr/>
        <a:lstStyle/>
        <a:p>
          <a:r>
            <a:rPr lang="en-AU" sz="1400" dirty="0">
              <a:latin typeface="HurmeGeometricSans4 Regular" panose="020B0500020000000000" pitchFamily="34" charset="0"/>
            </a:rPr>
            <a:t>Plan some key activities and events for the next 12 months. </a:t>
          </a:r>
        </a:p>
      </dgm:t>
    </dgm:pt>
    <dgm:pt modelId="{022ED767-6011-4EC1-88FE-10A8E0DAFB4C}" type="parTrans" cxnId="{EFEEDDC3-490B-4012-9F99-B86FB7AEB3BC}">
      <dgm:prSet/>
      <dgm:spPr/>
      <dgm:t>
        <a:bodyPr/>
        <a:lstStyle/>
        <a:p>
          <a:endParaRPr lang="en-AU"/>
        </a:p>
      </dgm:t>
    </dgm:pt>
    <dgm:pt modelId="{301C3117-CD26-425C-B1FB-F3811508D693}" type="sibTrans" cxnId="{EFEEDDC3-490B-4012-9F99-B86FB7AEB3BC}">
      <dgm:prSet/>
      <dgm:spPr/>
      <dgm:t>
        <a:bodyPr/>
        <a:lstStyle/>
        <a:p>
          <a:endParaRPr lang="en-AU"/>
        </a:p>
      </dgm:t>
    </dgm:pt>
    <dgm:pt modelId="{B253A064-B566-4985-80CE-5B381D35BFB3}">
      <dgm:prSet phldrT="[Text]" custT="1"/>
      <dgm:spPr>
        <a:solidFill>
          <a:srgbClr val="7030A0"/>
        </a:solidFill>
      </dgm:spPr>
      <dgm:t>
        <a:bodyPr/>
        <a:lstStyle/>
        <a:p>
          <a:r>
            <a:rPr lang="en-AU" sz="1400" dirty="0">
              <a:latin typeface="HurmeGeometricSans4 Regular" panose="020B0500020000000000" pitchFamily="34" charset="0"/>
            </a:rPr>
            <a:t>Add Act Belong Commit as a regular item on meeting agendas.</a:t>
          </a:r>
        </a:p>
      </dgm:t>
    </dgm:pt>
    <dgm:pt modelId="{D26EB76B-D9CA-4BC1-B4F6-CA2564AE42D1}" type="parTrans" cxnId="{2766CF97-9400-498A-8D65-B111AF1C4EDB}">
      <dgm:prSet/>
      <dgm:spPr/>
      <dgm:t>
        <a:bodyPr/>
        <a:lstStyle/>
        <a:p>
          <a:endParaRPr lang="en-AU"/>
        </a:p>
      </dgm:t>
    </dgm:pt>
    <dgm:pt modelId="{2E7130EC-73A9-40A5-87F6-6601F38D8462}" type="sibTrans" cxnId="{2766CF97-9400-498A-8D65-B111AF1C4EDB}">
      <dgm:prSet/>
      <dgm:spPr/>
      <dgm:t>
        <a:bodyPr/>
        <a:lstStyle/>
        <a:p>
          <a:endParaRPr lang="en-AU"/>
        </a:p>
      </dgm:t>
    </dgm:pt>
    <dgm:pt modelId="{8B2A3628-A3BA-48C2-B9B3-F344B8DFE8E8}">
      <dgm:prSet phldrT="[Text]" custT="1"/>
      <dgm:spPr>
        <a:solidFill>
          <a:srgbClr val="00B0F0"/>
        </a:solidFill>
      </dgm:spPr>
      <dgm:t>
        <a:bodyPr/>
        <a:lstStyle/>
        <a:p>
          <a:r>
            <a:rPr lang="en-AU" sz="1400" dirty="0">
              <a:latin typeface="HurmeGeometricSans4 Regular" panose="020B0500020000000000" pitchFamily="34" charset="0"/>
            </a:rPr>
            <a:t>Request co-branded signage or posters (if applicable).</a:t>
          </a:r>
        </a:p>
      </dgm:t>
    </dgm:pt>
    <dgm:pt modelId="{6EFCF068-7840-403D-9ECA-F9A18688C152}" type="parTrans" cxnId="{9738AF78-5D68-407A-B30E-17D07C0A75A6}">
      <dgm:prSet/>
      <dgm:spPr/>
      <dgm:t>
        <a:bodyPr/>
        <a:lstStyle/>
        <a:p>
          <a:endParaRPr lang="en-AU"/>
        </a:p>
      </dgm:t>
    </dgm:pt>
    <dgm:pt modelId="{6D50B730-8B0F-44D1-82CA-00486398FDC6}" type="sibTrans" cxnId="{9738AF78-5D68-407A-B30E-17D07C0A75A6}">
      <dgm:prSet/>
      <dgm:spPr/>
      <dgm:t>
        <a:bodyPr/>
        <a:lstStyle/>
        <a:p>
          <a:endParaRPr lang="en-AU"/>
        </a:p>
      </dgm:t>
    </dgm:pt>
    <dgm:pt modelId="{C0059F3A-B2A8-43C5-AEFE-C8994A175EFD}">
      <dgm:prSet phldrT="[Text]" custT="1"/>
      <dgm:spPr>
        <a:solidFill>
          <a:srgbClr val="00B050"/>
        </a:solidFill>
      </dgm:spPr>
      <dgm:t>
        <a:bodyPr/>
        <a:lstStyle/>
        <a:p>
          <a:r>
            <a:rPr lang="en-AU" sz="1400" dirty="0">
              <a:latin typeface="HurmeGeometricSans4 Regular" panose="020B0500020000000000" pitchFamily="34" charset="0"/>
            </a:rPr>
            <a:t>Utilise Act Belong Commit resources and teach the message in the classroom/whole school.</a:t>
          </a:r>
        </a:p>
      </dgm:t>
    </dgm:pt>
    <dgm:pt modelId="{F5FC38BF-9AF8-4C0F-97DB-2E001E6231BF}" type="parTrans" cxnId="{1C6BE17A-4DDF-461E-8B68-FB8C0C571ABB}">
      <dgm:prSet/>
      <dgm:spPr/>
      <dgm:t>
        <a:bodyPr/>
        <a:lstStyle/>
        <a:p>
          <a:endParaRPr lang="en-AU"/>
        </a:p>
      </dgm:t>
    </dgm:pt>
    <dgm:pt modelId="{C874864B-6175-4028-A4CC-1A65289C311E}" type="sibTrans" cxnId="{1C6BE17A-4DDF-461E-8B68-FB8C0C571ABB}">
      <dgm:prSet/>
      <dgm:spPr/>
      <dgm:t>
        <a:bodyPr/>
        <a:lstStyle/>
        <a:p>
          <a:endParaRPr lang="en-AU"/>
        </a:p>
      </dgm:t>
    </dgm:pt>
    <dgm:pt modelId="{A01DD6D2-B3D6-4E70-BB22-2F19960BBB41}">
      <dgm:prSet phldrT="[Text]" custT="1"/>
      <dgm:spPr>
        <a:solidFill>
          <a:srgbClr val="7030A0"/>
        </a:solidFill>
      </dgm:spPr>
      <dgm:t>
        <a:bodyPr/>
        <a:lstStyle/>
        <a:p>
          <a:r>
            <a:rPr lang="en-AU" sz="1400" dirty="0">
              <a:latin typeface="HurmeGeometricSans4 Regular" panose="020B0500020000000000" pitchFamily="34" charset="0"/>
            </a:rPr>
            <a:t>Incorporate Act Belong Commit in your school Wellbeing / Mental Health policies.</a:t>
          </a:r>
        </a:p>
      </dgm:t>
    </dgm:pt>
    <dgm:pt modelId="{E3912E9E-20DA-4D0C-962F-B8FA6763A263}" type="parTrans" cxnId="{4D77547A-088A-4F2D-891A-D0459C954F80}">
      <dgm:prSet/>
      <dgm:spPr/>
      <dgm:t>
        <a:bodyPr/>
        <a:lstStyle/>
        <a:p>
          <a:endParaRPr lang="en-AU"/>
        </a:p>
      </dgm:t>
    </dgm:pt>
    <dgm:pt modelId="{E46D133C-03F8-4D8A-A066-A33E8AEBF49F}" type="sibTrans" cxnId="{4D77547A-088A-4F2D-891A-D0459C954F80}">
      <dgm:prSet/>
      <dgm:spPr/>
      <dgm:t>
        <a:bodyPr/>
        <a:lstStyle/>
        <a:p>
          <a:endParaRPr lang="en-AU"/>
        </a:p>
      </dgm:t>
    </dgm:pt>
    <dgm:pt modelId="{D1CE0BA3-8D97-46BB-802C-5861E7458138}" type="pres">
      <dgm:prSet presAssocID="{563F9D4A-AC1D-4B5C-9C62-63A25D84DF7C}" presName="Name0" presStyleCnt="0">
        <dgm:presLayoutVars>
          <dgm:dir/>
          <dgm:resizeHandles/>
        </dgm:presLayoutVars>
      </dgm:prSet>
      <dgm:spPr/>
    </dgm:pt>
    <dgm:pt modelId="{C8A89FF5-E6DB-4315-A67F-DCB006165231}" type="pres">
      <dgm:prSet presAssocID="{8BFCBB10-65CB-4A81-8F31-225FBD4561A1}" presName="compNode" presStyleCnt="0"/>
      <dgm:spPr/>
    </dgm:pt>
    <dgm:pt modelId="{4A6572B0-A4B7-4643-89CB-9A57B694A7BB}" type="pres">
      <dgm:prSet presAssocID="{8BFCBB10-65CB-4A81-8F31-225FBD4561A1}" presName="dummyConnPt" presStyleCnt="0"/>
      <dgm:spPr/>
    </dgm:pt>
    <dgm:pt modelId="{F522C5F7-8656-4814-8C02-2AE1FBAD0DA4}" type="pres">
      <dgm:prSet presAssocID="{8BFCBB10-65CB-4A81-8F31-225FBD4561A1}" presName="node" presStyleLbl="node1" presStyleIdx="0" presStyleCnt="9" custLinFactNeighborX="-7707" custLinFactNeighborY="6720">
        <dgm:presLayoutVars>
          <dgm:bulletEnabled val="1"/>
        </dgm:presLayoutVars>
      </dgm:prSet>
      <dgm:spPr/>
    </dgm:pt>
    <dgm:pt modelId="{9D821F90-ECD7-4C26-801D-247B4FF3E524}" type="pres">
      <dgm:prSet presAssocID="{882762FB-08C3-4404-AAC1-1C0A6FEC2A02}" presName="sibTrans" presStyleLbl="bgSibTrans2D1" presStyleIdx="0" presStyleCnt="8"/>
      <dgm:spPr/>
    </dgm:pt>
    <dgm:pt modelId="{3CC6B1C3-F745-4109-809F-77F8F27FE61C}" type="pres">
      <dgm:prSet presAssocID="{80C7741D-19B5-4133-ABB1-B342216BB303}" presName="compNode" presStyleCnt="0"/>
      <dgm:spPr/>
    </dgm:pt>
    <dgm:pt modelId="{81582E01-82C7-4D06-AEBA-6F5104D2B875}" type="pres">
      <dgm:prSet presAssocID="{80C7741D-19B5-4133-ABB1-B342216BB303}" presName="dummyConnPt" presStyleCnt="0"/>
      <dgm:spPr/>
    </dgm:pt>
    <dgm:pt modelId="{FEE52703-B5E1-48A8-BD5B-37D7925BE9F6}" type="pres">
      <dgm:prSet presAssocID="{80C7741D-19B5-4133-ABB1-B342216BB303}" presName="node" presStyleLbl="node1" presStyleIdx="1" presStyleCnt="9">
        <dgm:presLayoutVars>
          <dgm:bulletEnabled val="1"/>
        </dgm:presLayoutVars>
      </dgm:prSet>
      <dgm:spPr/>
    </dgm:pt>
    <dgm:pt modelId="{D92FB15F-4F4A-4787-9BA1-46A7C908D75B}" type="pres">
      <dgm:prSet presAssocID="{07A27B6D-1B07-4C00-8157-2C3ABCA9477C}" presName="sibTrans" presStyleLbl="bgSibTrans2D1" presStyleIdx="1" presStyleCnt="8"/>
      <dgm:spPr/>
    </dgm:pt>
    <dgm:pt modelId="{DE42244E-4257-4B4A-9576-C28E626EC6A2}" type="pres">
      <dgm:prSet presAssocID="{DB4A07BC-3925-42A3-99F2-E6616ABF33B5}" presName="compNode" presStyleCnt="0"/>
      <dgm:spPr/>
    </dgm:pt>
    <dgm:pt modelId="{F45D0350-D6A7-4697-9FCB-5D4B5CC81BE6}" type="pres">
      <dgm:prSet presAssocID="{DB4A07BC-3925-42A3-99F2-E6616ABF33B5}" presName="dummyConnPt" presStyleCnt="0"/>
      <dgm:spPr/>
    </dgm:pt>
    <dgm:pt modelId="{57F72CFD-A0ED-4C2D-972A-EBD9AAAE256E}" type="pres">
      <dgm:prSet presAssocID="{DB4A07BC-3925-42A3-99F2-E6616ABF33B5}" presName="node" presStyleLbl="node1" presStyleIdx="2" presStyleCnt="9">
        <dgm:presLayoutVars>
          <dgm:bulletEnabled val="1"/>
        </dgm:presLayoutVars>
      </dgm:prSet>
      <dgm:spPr/>
    </dgm:pt>
    <dgm:pt modelId="{6ED9EF47-2EB4-4FC5-865B-E60EA7B1FD8C}" type="pres">
      <dgm:prSet presAssocID="{EDFA26B1-A802-4BCA-9821-A7EF42531A11}" presName="sibTrans" presStyleLbl="bgSibTrans2D1" presStyleIdx="2" presStyleCnt="8"/>
      <dgm:spPr/>
    </dgm:pt>
    <dgm:pt modelId="{8D4A09D8-5776-4DFE-98D6-DE3BC26E9FB3}" type="pres">
      <dgm:prSet presAssocID="{8F605480-6015-4BC5-A0EC-B23D250F01F1}" presName="compNode" presStyleCnt="0"/>
      <dgm:spPr/>
    </dgm:pt>
    <dgm:pt modelId="{AA2790A7-EE23-422A-93CC-6D89E706E5FF}" type="pres">
      <dgm:prSet presAssocID="{8F605480-6015-4BC5-A0EC-B23D250F01F1}" presName="dummyConnPt" presStyleCnt="0"/>
      <dgm:spPr/>
    </dgm:pt>
    <dgm:pt modelId="{4F56ED6A-BBBB-4622-89D6-27B1B5FDF2EE}" type="pres">
      <dgm:prSet presAssocID="{8F605480-6015-4BC5-A0EC-B23D250F01F1}" presName="node" presStyleLbl="node1" presStyleIdx="3" presStyleCnt="9">
        <dgm:presLayoutVars>
          <dgm:bulletEnabled val="1"/>
        </dgm:presLayoutVars>
      </dgm:prSet>
      <dgm:spPr/>
    </dgm:pt>
    <dgm:pt modelId="{1F0279D6-AD8E-4387-94DA-BB2F7E43E3B1}" type="pres">
      <dgm:prSet presAssocID="{06867E76-0B61-4D59-AE7D-33D762646EF4}" presName="sibTrans" presStyleLbl="bgSibTrans2D1" presStyleIdx="3" presStyleCnt="8"/>
      <dgm:spPr/>
    </dgm:pt>
    <dgm:pt modelId="{F1120B5B-6555-46A3-B4A8-0F65C040F877}" type="pres">
      <dgm:prSet presAssocID="{97E9452B-CBFB-4E06-B25D-2D1466B7A20D}" presName="compNode" presStyleCnt="0"/>
      <dgm:spPr/>
    </dgm:pt>
    <dgm:pt modelId="{9F92B08E-06C8-487C-ACAC-1E91926030D3}" type="pres">
      <dgm:prSet presAssocID="{97E9452B-CBFB-4E06-B25D-2D1466B7A20D}" presName="dummyConnPt" presStyleCnt="0"/>
      <dgm:spPr/>
    </dgm:pt>
    <dgm:pt modelId="{B2FDE155-2417-42AD-B95D-EC3F82536896}" type="pres">
      <dgm:prSet presAssocID="{97E9452B-CBFB-4E06-B25D-2D1466B7A20D}" presName="node" presStyleLbl="node1" presStyleIdx="4" presStyleCnt="9">
        <dgm:presLayoutVars>
          <dgm:bulletEnabled val="1"/>
        </dgm:presLayoutVars>
      </dgm:prSet>
      <dgm:spPr/>
    </dgm:pt>
    <dgm:pt modelId="{40CD6F07-8543-4537-8843-DF75532058A2}" type="pres">
      <dgm:prSet presAssocID="{301C3117-CD26-425C-B1FB-F3811508D693}" presName="sibTrans" presStyleLbl="bgSibTrans2D1" presStyleIdx="4" presStyleCnt="8"/>
      <dgm:spPr/>
    </dgm:pt>
    <dgm:pt modelId="{8B858BF3-7261-4F80-9021-54D420A0A5CF}" type="pres">
      <dgm:prSet presAssocID="{B253A064-B566-4985-80CE-5B381D35BFB3}" presName="compNode" presStyleCnt="0"/>
      <dgm:spPr/>
    </dgm:pt>
    <dgm:pt modelId="{D1EA6DE3-8E6F-407D-A475-7D3C2F10E354}" type="pres">
      <dgm:prSet presAssocID="{B253A064-B566-4985-80CE-5B381D35BFB3}" presName="dummyConnPt" presStyleCnt="0"/>
      <dgm:spPr/>
    </dgm:pt>
    <dgm:pt modelId="{A2369F19-60B3-406F-AA15-15AED185CCC4}" type="pres">
      <dgm:prSet presAssocID="{B253A064-B566-4985-80CE-5B381D35BFB3}" presName="node" presStyleLbl="node1" presStyleIdx="5" presStyleCnt="9">
        <dgm:presLayoutVars>
          <dgm:bulletEnabled val="1"/>
        </dgm:presLayoutVars>
      </dgm:prSet>
      <dgm:spPr/>
    </dgm:pt>
    <dgm:pt modelId="{08C7AC49-D2C9-403D-8146-280AC9BEFA4A}" type="pres">
      <dgm:prSet presAssocID="{2E7130EC-73A9-40A5-87F6-6601F38D8462}" presName="sibTrans" presStyleLbl="bgSibTrans2D1" presStyleIdx="5" presStyleCnt="8"/>
      <dgm:spPr/>
    </dgm:pt>
    <dgm:pt modelId="{C666354A-A2A0-4DEE-9C99-D135EB5F9227}" type="pres">
      <dgm:prSet presAssocID="{8B2A3628-A3BA-48C2-B9B3-F344B8DFE8E8}" presName="compNode" presStyleCnt="0"/>
      <dgm:spPr/>
    </dgm:pt>
    <dgm:pt modelId="{DDD63507-2634-4FAF-9404-EF831FECCDD5}" type="pres">
      <dgm:prSet presAssocID="{8B2A3628-A3BA-48C2-B9B3-F344B8DFE8E8}" presName="dummyConnPt" presStyleCnt="0"/>
      <dgm:spPr/>
    </dgm:pt>
    <dgm:pt modelId="{B39FB2DB-D43E-4D64-9F3F-F6083D207AA6}" type="pres">
      <dgm:prSet presAssocID="{8B2A3628-A3BA-48C2-B9B3-F344B8DFE8E8}" presName="node" presStyleLbl="node1" presStyleIdx="6" presStyleCnt="9">
        <dgm:presLayoutVars>
          <dgm:bulletEnabled val="1"/>
        </dgm:presLayoutVars>
      </dgm:prSet>
      <dgm:spPr/>
    </dgm:pt>
    <dgm:pt modelId="{96EA058F-AC31-49CF-82F4-579914E0C9DF}" type="pres">
      <dgm:prSet presAssocID="{6D50B730-8B0F-44D1-82CA-00486398FDC6}" presName="sibTrans" presStyleLbl="bgSibTrans2D1" presStyleIdx="6" presStyleCnt="8"/>
      <dgm:spPr/>
    </dgm:pt>
    <dgm:pt modelId="{93211F39-22B5-4E57-BC3A-2CDAACFF0844}" type="pres">
      <dgm:prSet presAssocID="{C0059F3A-B2A8-43C5-AEFE-C8994A175EFD}" presName="compNode" presStyleCnt="0"/>
      <dgm:spPr/>
    </dgm:pt>
    <dgm:pt modelId="{52E75AC3-F66D-4A5B-93FE-5512E4FA7D7B}" type="pres">
      <dgm:prSet presAssocID="{C0059F3A-B2A8-43C5-AEFE-C8994A175EFD}" presName="dummyConnPt" presStyleCnt="0"/>
      <dgm:spPr/>
    </dgm:pt>
    <dgm:pt modelId="{398E9CF8-8374-472A-B25B-A98D543BBBDA}" type="pres">
      <dgm:prSet presAssocID="{C0059F3A-B2A8-43C5-AEFE-C8994A175EFD}" presName="node" presStyleLbl="node1" presStyleIdx="7" presStyleCnt="9">
        <dgm:presLayoutVars>
          <dgm:bulletEnabled val="1"/>
        </dgm:presLayoutVars>
      </dgm:prSet>
      <dgm:spPr/>
    </dgm:pt>
    <dgm:pt modelId="{6AAD3FA1-1121-429C-9D72-4681FAEEB78F}" type="pres">
      <dgm:prSet presAssocID="{C874864B-6175-4028-A4CC-1A65289C311E}" presName="sibTrans" presStyleLbl="bgSibTrans2D1" presStyleIdx="7" presStyleCnt="8"/>
      <dgm:spPr/>
    </dgm:pt>
    <dgm:pt modelId="{EB831CF6-2BBE-4F9A-99A9-58511C04BCF8}" type="pres">
      <dgm:prSet presAssocID="{A01DD6D2-B3D6-4E70-BB22-2F19960BBB41}" presName="compNode" presStyleCnt="0"/>
      <dgm:spPr/>
    </dgm:pt>
    <dgm:pt modelId="{7E0845E9-088B-48ED-A109-F9C37A5A36AA}" type="pres">
      <dgm:prSet presAssocID="{A01DD6D2-B3D6-4E70-BB22-2F19960BBB41}" presName="dummyConnPt" presStyleCnt="0"/>
      <dgm:spPr/>
    </dgm:pt>
    <dgm:pt modelId="{F199E7EF-0BBB-4677-987E-2006C3F79036}" type="pres">
      <dgm:prSet presAssocID="{A01DD6D2-B3D6-4E70-BB22-2F19960BBB41}" presName="node" presStyleLbl="node1" presStyleIdx="8" presStyleCnt="9">
        <dgm:presLayoutVars>
          <dgm:bulletEnabled val="1"/>
        </dgm:presLayoutVars>
      </dgm:prSet>
      <dgm:spPr/>
    </dgm:pt>
  </dgm:ptLst>
  <dgm:cxnLst>
    <dgm:cxn modelId="{6F81DE00-63C8-4354-B86F-A9A6DCAFD377}" type="presOf" srcId="{C874864B-6175-4028-A4CC-1A65289C311E}" destId="{6AAD3FA1-1121-429C-9D72-4681FAEEB78F}" srcOrd="0" destOrd="0" presId="urn:microsoft.com/office/officeart/2005/8/layout/bProcess4"/>
    <dgm:cxn modelId="{5551720E-3275-4776-B44A-83682653515C}" type="presOf" srcId="{EDFA26B1-A802-4BCA-9821-A7EF42531A11}" destId="{6ED9EF47-2EB4-4FC5-865B-E60EA7B1FD8C}" srcOrd="0" destOrd="0" presId="urn:microsoft.com/office/officeart/2005/8/layout/bProcess4"/>
    <dgm:cxn modelId="{798C4315-57AC-47C2-AC22-053599955DD7}" srcId="{563F9D4A-AC1D-4B5C-9C62-63A25D84DF7C}" destId="{80C7741D-19B5-4133-ABB1-B342216BB303}" srcOrd="1" destOrd="0" parTransId="{77D4BD3F-FB5B-4275-87DF-8528F85C9E61}" sibTransId="{07A27B6D-1B07-4C00-8157-2C3ABCA9477C}"/>
    <dgm:cxn modelId="{FD4CA429-CFB5-4757-B5EF-6F663E720002}" type="presOf" srcId="{07A27B6D-1B07-4C00-8157-2C3ABCA9477C}" destId="{D92FB15F-4F4A-4787-9BA1-46A7C908D75B}" srcOrd="0" destOrd="0" presId="urn:microsoft.com/office/officeart/2005/8/layout/bProcess4"/>
    <dgm:cxn modelId="{0468792B-A71B-4119-8E1A-D33B7FC44F60}" srcId="{563F9D4A-AC1D-4B5C-9C62-63A25D84DF7C}" destId="{8F605480-6015-4BC5-A0EC-B23D250F01F1}" srcOrd="3" destOrd="0" parTransId="{38363EBF-6A35-46B6-A020-CC0A16D8D68B}" sibTransId="{06867E76-0B61-4D59-AE7D-33D762646EF4}"/>
    <dgm:cxn modelId="{01A2B137-C980-4B54-8C28-03EAE6B7B0B4}" srcId="{563F9D4A-AC1D-4B5C-9C62-63A25D84DF7C}" destId="{DB4A07BC-3925-42A3-99F2-E6616ABF33B5}" srcOrd="2" destOrd="0" parTransId="{DF54E6A0-38E3-43E8-AED5-B01CC4A1611D}" sibTransId="{EDFA26B1-A802-4BCA-9821-A7EF42531A11}"/>
    <dgm:cxn modelId="{6084C03F-B7F1-42F3-BAF7-B7CF224034BB}" type="presOf" srcId="{A01DD6D2-B3D6-4E70-BB22-2F19960BBB41}" destId="{F199E7EF-0BBB-4677-987E-2006C3F79036}" srcOrd="0" destOrd="0" presId="urn:microsoft.com/office/officeart/2005/8/layout/bProcess4"/>
    <dgm:cxn modelId="{9960AD40-911C-44FD-B15B-4A4353938C7D}" type="presOf" srcId="{882762FB-08C3-4404-AAC1-1C0A6FEC2A02}" destId="{9D821F90-ECD7-4C26-801D-247B4FF3E524}" srcOrd="0" destOrd="0" presId="urn:microsoft.com/office/officeart/2005/8/layout/bProcess4"/>
    <dgm:cxn modelId="{8A87AA5B-7C1D-4C46-AAA7-43E8679E0006}" type="presOf" srcId="{B253A064-B566-4985-80CE-5B381D35BFB3}" destId="{A2369F19-60B3-406F-AA15-15AED185CCC4}" srcOrd="0" destOrd="0" presId="urn:microsoft.com/office/officeart/2005/8/layout/bProcess4"/>
    <dgm:cxn modelId="{A4E80F44-656A-4489-91C6-875AD97AFC95}" type="presOf" srcId="{C0059F3A-B2A8-43C5-AEFE-C8994A175EFD}" destId="{398E9CF8-8374-472A-B25B-A98D543BBBDA}" srcOrd="0" destOrd="0" presId="urn:microsoft.com/office/officeart/2005/8/layout/bProcess4"/>
    <dgm:cxn modelId="{19BA536A-952A-46C0-AB22-015909089A87}" type="presOf" srcId="{06867E76-0B61-4D59-AE7D-33D762646EF4}" destId="{1F0279D6-AD8E-4387-94DA-BB2F7E43E3B1}" srcOrd="0" destOrd="0" presId="urn:microsoft.com/office/officeart/2005/8/layout/bProcess4"/>
    <dgm:cxn modelId="{B315FC76-A4C4-4F47-AE61-6043283980AA}" type="presOf" srcId="{2E7130EC-73A9-40A5-87F6-6601F38D8462}" destId="{08C7AC49-D2C9-403D-8146-280AC9BEFA4A}" srcOrd="0" destOrd="0" presId="urn:microsoft.com/office/officeart/2005/8/layout/bProcess4"/>
    <dgm:cxn modelId="{67FE5757-D795-480C-A984-D67EE1CDE27C}" type="presOf" srcId="{563F9D4A-AC1D-4B5C-9C62-63A25D84DF7C}" destId="{D1CE0BA3-8D97-46BB-802C-5861E7458138}" srcOrd="0" destOrd="0" presId="urn:microsoft.com/office/officeart/2005/8/layout/bProcess4"/>
    <dgm:cxn modelId="{9738AF78-5D68-407A-B30E-17D07C0A75A6}" srcId="{563F9D4A-AC1D-4B5C-9C62-63A25D84DF7C}" destId="{8B2A3628-A3BA-48C2-B9B3-F344B8DFE8E8}" srcOrd="6" destOrd="0" parTransId="{6EFCF068-7840-403D-9ECA-F9A18688C152}" sibTransId="{6D50B730-8B0F-44D1-82CA-00486398FDC6}"/>
    <dgm:cxn modelId="{4D77547A-088A-4F2D-891A-D0459C954F80}" srcId="{563F9D4A-AC1D-4B5C-9C62-63A25D84DF7C}" destId="{A01DD6D2-B3D6-4E70-BB22-2F19960BBB41}" srcOrd="8" destOrd="0" parTransId="{E3912E9E-20DA-4D0C-962F-B8FA6763A263}" sibTransId="{E46D133C-03F8-4D8A-A066-A33E8AEBF49F}"/>
    <dgm:cxn modelId="{1C6BE17A-4DDF-461E-8B68-FB8C0C571ABB}" srcId="{563F9D4A-AC1D-4B5C-9C62-63A25D84DF7C}" destId="{C0059F3A-B2A8-43C5-AEFE-C8994A175EFD}" srcOrd="7" destOrd="0" parTransId="{F5FC38BF-9AF8-4C0F-97DB-2E001E6231BF}" sibTransId="{C874864B-6175-4028-A4CC-1A65289C311E}"/>
    <dgm:cxn modelId="{56620984-82B5-4296-8AE6-9C50E4994D17}" type="presOf" srcId="{97E9452B-CBFB-4E06-B25D-2D1466B7A20D}" destId="{B2FDE155-2417-42AD-B95D-EC3F82536896}" srcOrd="0" destOrd="0" presId="urn:microsoft.com/office/officeart/2005/8/layout/bProcess4"/>
    <dgm:cxn modelId="{2766CF97-9400-498A-8D65-B111AF1C4EDB}" srcId="{563F9D4A-AC1D-4B5C-9C62-63A25D84DF7C}" destId="{B253A064-B566-4985-80CE-5B381D35BFB3}" srcOrd="5" destOrd="0" parTransId="{D26EB76B-D9CA-4BC1-B4F6-CA2564AE42D1}" sibTransId="{2E7130EC-73A9-40A5-87F6-6601F38D8462}"/>
    <dgm:cxn modelId="{448E819D-1D60-4CB8-B5CD-29075844E388}" srcId="{563F9D4A-AC1D-4B5C-9C62-63A25D84DF7C}" destId="{8BFCBB10-65CB-4A81-8F31-225FBD4561A1}" srcOrd="0" destOrd="0" parTransId="{78720FBA-7E04-4E44-8EE5-A38122403E5B}" sibTransId="{882762FB-08C3-4404-AAC1-1C0A6FEC2A02}"/>
    <dgm:cxn modelId="{A915FC9F-0A72-4D06-BA0D-8D22709DF0BC}" type="presOf" srcId="{6D50B730-8B0F-44D1-82CA-00486398FDC6}" destId="{96EA058F-AC31-49CF-82F4-579914E0C9DF}" srcOrd="0" destOrd="0" presId="urn:microsoft.com/office/officeart/2005/8/layout/bProcess4"/>
    <dgm:cxn modelId="{822EE3A5-23AD-4A7C-AFE0-A231C80FC230}" type="presOf" srcId="{301C3117-CD26-425C-B1FB-F3811508D693}" destId="{40CD6F07-8543-4537-8843-DF75532058A2}" srcOrd="0" destOrd="0" presId="urn:microsoft.com/office/officeart/2005/8/layout/bProcess4"/>
    <dgm:cxn modelId="{9F6C84A6-7640-4529-B12B-69155F70ECEC}" type="presOf" srcId="{8BFCBB10-65CB-4A81-8F31-225FBD4561A1}" destId="{F522C5F7-8656-4814-8C02-2AE1FBAD0DA4}" srcOrd="0" destOrd="0" presId="urn:microsoft.com/office/officeart/2005/8/layout/bProcess4"/>
    <dgm:cxn modelId="{60C8CAAB-9B4B-48EB-99A6-9D2CA8BEEEAA}" type="presOf" srcId="{DB4A07BC-3925-42A3-99F2-E6616ABF33B5}" destId="{57F72CFD-A0ED-4C2D-972A-EBD9AAAE256E}" srcOrd="0" destOrd="0" presId="urn:microsoft.com/office/officeart/2005/8/layout/bProcess4"/>
    <dgm:cxn modelId="{64989EBD-3BCE-4234-A703-07A529E4E559}" type="presOf" srcId="{8B2A3628-A3BA-48C2-B9B3-F344B8DFE8E8}" destId="{B39FB2DB-D43E-4D64-9F3F-F6083D207AA6}" srcOrd="0" destOrd="0" presId="urn:microsoft.com/office/officeart/2005/8/layout/bProcess4"/>
    <dgm:cxn modelId="{0CAD18C1-9554-410C-9D8C-0D6745825695}" type="presOf" srcId="{80C7741D-19B5-4133-ABB1-B342216BB303}" destId="{FEE52703-B5E1-48A8-BD5B-37D7925BE9F6}" srcOrd="0" destOrd="0" presId="urn:microsoft.com/office/officeart/2005/8/layout/bProcess4"/>
    <dgm:cxn modelId="{EFEEDDC3-490B-4012-9F99-B86FB7AEB3BC}" srcId="{563F9D4A-AC1D-4B5C-9C62-63A25D84DF7C}" destId="{97E9452B-CBFB-4E06-B25D-2D1466B7A20D}" srcOrd="4" destOrd="0" parTransId="{022ED767-6011-4EC1-88FE-10A8E0DAFB4C}" sibTransId="{301C3117-CD26-425C-B1FB-F3811508D693}"/>
    <dgm:cxn modelId="{15F956E9-30D0-4B2C-A68D-EC9F6503A4E6}" type="presOf" srcId="{8F605480-6015-4BC5-A0EC-B23D250F01F1}" destId="{4F56ED6A-BBBB-4622-89D6-27B1B5FDF2EE}" srcOrd="0" destOrd="0" presId="urn:microsoft.com/office/officeart/2005/8/layout/bProcess4"/>
    <dgm:cxn modelId="{D015F66C-3CEC-4C53-B603-7E7D3E7A0EA3}" type="presParOf" srcId="{D1CE0BA3-8D97-46BB-802C-5861E7458138}" destId="{C8A89FF5-E6DB-4315-A67F-DCB006165231}" srcOrd="0" destOrd="0" presId="urn:microsoft.com/office/officeart/2005/8/layout/bProcess4"/>
    <dgm:cxn modelId="{1310B747-84E8-4DFD-B6D2-55F66798F452}" type="presParOf" srcId="{C8A89FF5-E6DB-4315-A67F-DCB006165231}" destId="{4A6572B0-A4B7-4643-89CB-9A57B694A7BB}" srcOrd="0" destOrd="0" presId="urn:microsoft.com/office/officeart/2005/8/layout/bProcess4"/>
    <dgm:cxn modelId="{2CD7898E-F391-4706-A792-D6E67D4C7AAC}" type="presParOf" srcId="{C8A89FF5-E6DB-4315-A67F-DCB006165231}" destId="{F522C5F7-8656-4814-8C02-2AE1FBAD0DA4}" srcOrd="1" destOrd="0" presId="urn:microsoft.com/office/officeart/2005/8/layout/bProcess4"/>
    <dgm:cxn modelId="{55FE5E05-B653-47DA-9FBA-C1882FA7F612}" type="presParOf" srcId="{D1CE0BA3-8D97-46BB-802C-5861E7458138}" destId="{9D821F90-ECD7-4C26-801D-247B4FF3E524}" srcOrd="1" destOrd="0" presId="urn:microsoft.com/office/officeart/2005/8/layout/bProcess4"/>
    <dgm:cxn modelId="{80949E49-3B7C-4ECD-8922-4284522971F7}" type="presParOf" srcId="{D1CE0BA3-8D97-46BB-802C-5861E7458138}" destId="{3CC6B1C3-F745-4109-809F-77F8F27FE61C}" srcOrd="2" destOrd="0" presId="urn:microsoft.com/office/officeart/2005/8/layout/bProcess4"/>
    <dgm:cxn modelId="{4B93E436-7A3F-4226-A417-465897155E5A}" type="presParOf" srcId="{3CC6B1C3-F745-4109-809F-77F8F27FE61C}" destId="{81582E01-82C7-4D06-AEBA-6F5104D2B875}" srcOrd="0" destOrd="0" presId="urn:microsoft.com/office/officeart/2005/8/layout/bProcess4"/>
    <dgm:cxn modelId="{7687F52D-42D5-4C05-A57B-1E24618103CC}" type="presParOf" srcId="{3CC6B1C3-F745-4109-809F-77F8F27FE61C}" destId="{FEE52703-B5E1-48A8-BD5B-37D7925BE9F6}" srcOrd="1" destOrd="0" presId="urn:microsoft.com/office/officeart/2005/8/layout/bProcess4"/>
    <dgm:cxn modelId="{A4240F12-2F0B-45C0-A3F0-4B50E34A84DB}" type="presParOf" srcId="{D1CE0BA3-8D97-46BB-802C-5861E7458138}" destId="{D92FB15F-4F4A-4787-9BA1-46A7C908D75B}" srcOrd="3" destOrd="0" presId="urn:microsoft.com/office/officeart/2005/8/layout/bProcess4"/>
    <dgm:cxn modelId="{2849392F-48F6-4DD4-A226-1F93952B38C9}" type="presParOf" srcId="{D1CE0BA3-8D97-46BB-802C-5861E7458138}" destId="{DE42244E-4257-4B4A-9576-C28E626EC6A2}" srcOrd="4" destOrd="0" presId="urn:microsoft.com/office/officeart/2005/8/layout/bProcess4"/>
    <dgm:cxn modelId="{AD6FF0BA-A17D-41C0-9575-57870FB01EBC}" type="presParOf" srcId="{DE42244E-4257-4B4A-9576-C28E626EC6A2}" destId="{F45D0350-D6A7-4697-9FCB-5D4B5CC81BE6}" srcOrd="0" destOrd="0" presId="urn:microsoft.com/office/officeart/2005/8/layout/bProcess4"/>
    <dgm:cxn modelId="{FB445F63-F2B3-4D92-B222-36BF5B31CABC}" type="presParOf" srcId="{DE42244E-4257-4B4A-9576-C28E626EC6A2}" destId="{57F72CFD-A0ED-4C2D-972A-EBD9AAAE256E}" srcOrd="1" destOrd="0" presId="urn:microsoft.com/office/officeart/2005/8/layout/bProcess4"/>
    <dgm:cxn modelId="{354B3B4C-F1D2-4E56-A8B9-2839A5B80DD5}" type="presParOf" srcId="{D1CE0BA3-8D97-46BB-802C-5861E7458138}" destId="{6ED9EF47-2EB4-4FC5-865B-E60EA7B1FD8C}" srcOrd="5" destOrd="0" presId="urn:microsoft.com/office/officeart/2005/8/layout/bProcess4"/>
    <dgm:cxn modelId="{F6B9A0FA-9CE8-44FC-A78A-DC370520024A}" type="presParOf" srcId="{D1CE0BA3-8D97-46BB-802C-5861E7458138}" destId="{8D4A09D8-5776-4DFE-98D6-DE3BC26E9FB3}" srcOrd="6" destOrd="0" presId="urn:microsoft.com/office/officeart/2005/8/layout/bProcess4"/>
    <dgm:cxn modelId="{2C34CDBF-4C95-415B-B23A-8890CBF8A557}" type="presParOf" srcId="{8D4A09D8-5776-4DFE-98D6-DE3BC26E9FB3}" destId="{AA2790A7-EE23-422A-93CC-6D89E706E5FF}" srcOrd="0" destOrd="0" presId="urn:microsoft.com/office/officeart/2005/8/layout/bProcess4"/>
    <dgm:cxn modelId="{B0D54C9A-B748-4428-AE88-0A5688E99DC3}" type="presParOf" srcId="{8D4A09D8-5776-4DFE-98D6-DE3BC26E9FB3}" destId="{4F56ED6A-BBBB-4622-89D6-27B1B5FDF2EE}" srcOrd="1" destOrd="0" presId="urn:microsoft.com/office/officeart/2005/8/layout/bProcess4"/>
    <dgm:cxn modelId="{33E3B5F7-519C-468B-A7FF-54A94108E990}" type="presParOf" srcId="{D1CE0BA3-8D97-46BB-802C-5861E7458138}" destId="{1F0279D6-AD8E-4387-94DA-BB2F7E43E3B1}" srcOrd="7" destOrd="0" presId="urn:microsoft.com/office/officeart/2005/8/layout/bProcess4"/>
    <dgm:cxn modelId="{D37738DB-B33C-48B9-B580-26F18DFD7558}" type="presParOf" srcId="{D1CE0BA3-8D97-46BB-802C-5861E7458138}" destId="{F1120B5B-6555-46A3-B4A8-0F65C040F877}" srcOrd="8" destOrd="0" presId="urn:microsoft.com/office/officeart/2005/8/layout/bProcess4"/>
    <dgm:cxn modelId="{265C4044-140E-4AA7-9B29-6C0F3C93F3AE}" type="presParOf" srcId="{F1120B5B-6555-46A3-B4A8-0F65C040F877}" destId="{9F92B08E-06C8-487C-ACAC-1E91926030D3}" srcOrd="0" destOrd="0" presId="urn:microsoft.com/office/officeart/2005/8/layout/bProcess4"/>
    <dgm:cxn modelId="{5B052629-0C7E-4EE1-99DA-6DEA16F4F6FA}" type="presParOf" srcId="{F1120B5B-6555-46A3-B4A8-0F65C040F877}" destId="{B2FDE155-2417-42AD-B95D-EC3F82536896}" srcOrd="1" destOrd="0" presId="urn:microsoft.com/office/officeart/2005/8/layout/bProcess4"/>
    <dgm:cxn modelId="{D300BFDE-FCBC-4E71-A3FA-DB4592A5DC43}" type="presParOf" srcId="{D1CE0BA3-8D97-46BB-802C-5861E7458138}" destId="{40CD6F07-8543-4537-8843-DF75532058A2}" srcOrd="9" destOrd="0" presId="urn:microsoft.com/office/officeart/2005/8/layout/bProcess4"/>
    <dgm:cxn modelId="{3BCC4ACD-6AF2-45D7-B507-E7AEBB740D05}" type="presParOf" srcId="{D1CE0BA3-8D97-46BB-802C-5861E7458138}" destId="{8B858BF3-7261-4F80-9021-54D420A0A5CF}" srcOrd="10" destOrd="0" presId="urn:microsoft.com/office/officeart/2005/8/layout/bProcess4"/>
    <dgm:cxn modelId="{360CCEA4-F0FD-4133-B639-49AB375799CD}" type="presParOf" srcId="{8B858BF3-7261-4F80-9021-54D420A0A5CF}" destId="{D1EA6DE3-8E6F-407D-A475-7D3C2F10E354}" srcOrd="0" destOrd="0" presId="urn:microsoft.com/office/officeart/2005/8/layout/bProcess4"/>
    <dgm:cxn modelId="{F05DF795-B6A5-4335-8AFE-6D08D6F33C89}" type="presParOf" srcId="{8B858BF3-7261-4F80-9021-54D420A0A5CF}" destId="{A2369F19-60B3-406F-AA15-15AED185CCC4}" srcOrd="1" destOrd="0" presId="urn:microsoft.com/office/officeart/2005/8/layout/bProcess4"/>
    <dgm:cxn modelId="{F939E45F-3422-4CCC-BC4A-10FEB1CE69F2}" type="presParOf" srcId="{D1CE0BA3-8D97-46BB-802C-5861E7458138}" destId="{08C7AC49-D2C9-403D-8146-280AC9BEFA4A}" srcOrd="11" destOrd="0" presId="urn:microsoft.com/office/officeart/2005/8/layout/bProcess4"/>
    <dgm:cxn modelId="{184223B9-5950-49AB-AD8A-CE3813D78B92}" type="presParOf" srcId="{D1CE0BA3-8D97-46BB-802C-5861E7458138}" destId="{C666354A-A2A0-4DEE-9C99-D135EB5F9227}" srcOrd="12" destOrd="0" presId="urn:microsoft.com/office/officeart/2005/8/layout/bProcess4"/>
    <dgm:cxn modelId="{6C35C643-0E5A-4A43-9C9E-D80EA75098AC}" type="presParOf" srcId="{C666354A-A2A0-4DEE-9C99-D135EB5F9227}" destId="{DDD63507-2634-4FAF-9404-EF831FECCDD5}" srcOrd="0" destOrd="0" presId="urn:microsoft.com/office/officeart/2005/8/layout/bProcess4"/>
    <dgm:cxn modelId="{709799F7-D892-490D-9B19-99E7F38A8E0B}" type="presParOf" srcId="{C666354A-A2A0-4DEE-9C99-D135EB5F9227}" destId="{B39FB2DB-D43E-4D64-9F3F-F6083D207AA6}" srcOrd="1" destOrd="0" presId="urn:microsoft.com/office/officeart/2005/8/layout/bProcess4"/>
    <dgm:cxn modelId="{631F8D23-82F2-441D-A719-C34C93DDC883}" type="presParOf" srcId="{D1CE0BA3-8D97-46BB-802C-5861E7458138}" destId="{96EA058F-AC31-49CF-82F4-579914E0C9DF}" srcOrd="13" destOrd="0" presId="urn:microsoft.com/office/officeart/2005/8/layout/bProcess4"/>
    <dgm:cxn modelId="{CCCF915A-43B0-481B-A409-84A34600CB94}" type="presParOf" srcId="{D1CE0BA3-8D97-46BB-802C-5861E7458138}" destId="{93211F39-22B5-4E57-BC3A-2CDAACFF0844}" srcOrd="14" destOrd="0" presId="urn:microsoft.com/office/officeart/2005/8/layout/bProcess4"/>
    <dgm:cxn modelId="{3E9CAB73-5245-402E-9659-4AB8F2780C92}" type="presParOf" srcId="{93211F39-22B5-4E57-BC3A-2CDAACFF0844}" destId="{52E75AC3-F66D-4A5B-93FE-5512E4FA7D7B}" srcOrd="0" destOrd="0" presId="urn:microsoft.com/office/officeart/2005/8/layout/bProcess4"/>
    <dgm:cxn modelId="{BB958765-E3AD-43DC-8CF2-CE466562290D}" type="presParOf" srcId="{93211F39-22B5-4E57-BC3A-2CDAACFF0844}" destId="{398E9CF8-8374-472A-B25B-A98D543BBBDA}" srcOrd="1" destOrd="0" presId="urn:microsoft.com/office/officeart/2005/8/layout/bProcess4"/>
    <dgm:cxn modelId="{84C8C179-BCCD-4357-B36E-CD059C1133C3}" type="presParOf" srcId="{D1CE0BA3-8D97-46BB-802C-5861E7458138}" destId="{6AAD3FA1-1121-429C-9D72-4681FAEEB78F}" srcOrd="15" destOrd="0" presId="urn:microsoft.com/office/officeart/2005/8/layout/bProcess4"/>
    <dgm:cxn modelId="{85B0FD08-0211-4A2C-BE80-945DD233273A}" type="presParOf" srcId="{D1CE0BA3-8D97-46BB-802C-5861E7458138}" destId="{EB831CF6-2BBE-4F9A-99A9-58511C04BCF8}" srcOrd="16" destOrd="0" presId="urn:microsoft.com/office/officeart/2005/8/layout/bProcess4"/>
    <dgm:cxn modelId="{8DA71B09-3471-4C78-9FAB-D578B76C320B}" type="presParOf" srcId="{EB831CF6-2BBE-4F9A-99A9-58511C04BCF8}" destId="{7E0845E9-088B-48ED-A109-F9C37A5A36AA}" srcOrd="0" destOrd="0" presId="urn:microsoft.com/office/officeart/2005/8/layout/bProcess4"/>
    <dgm:cxn modelId="{2A50C748-7DA7-42BF-98B5-62E62D7A2ACF}" type="presParOf" srcId="{EB831CF6-2BBE-4F9A-99A9-58511C04BCF8}" destId="{F199E7EF-0BBB-4677-987E-2006C3F7903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5DF8E-61E2-4DC8-9981-28FFCD7AF9A2}">
      <dsp:nvSpPr>
        <dsp:cNvPr id="0" name=""/>
        <dsp:cNvSpPr/>
      </dsp:nvSpPr>
      <dsp:spPr>
        <a:xfrm>
          <a:off x="0" y="209052"/>
          <a:ext cx="9349739" cy="42120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HElvetica" panose="020B0604020202020204" pitchFamily="34" charset="0"/>
              <a:cs typeface="HElvetica" panose="020B0604020202020204" pitchFamily="34" charset="0"/>
            </a:rPr>
            <a:t>Increase and maintain awareness</a:t>
          </a:r>
        </a:p>
      </dsp:txBody>
      <dsp:txXfrm>
        <a:off x="20561" y="229613"/>
        <a:ext cx="9308617" cy="380078"/>
      </dsp:txXfrm>
    </dsp:sp>
    <dsp:sp modelId="{A8B0F73C-E05C-4397-945B-BD6FBEEF36F8}">
      <dsp:nvSpPr>
        <dsp:cNvPr id="0" name=""/>
        <dsp:cNvSpPr/>
      </dsp:nvSpPr>
      <dsp:spPr>
        <a:xfrm>
          <a:off x="0" y="630252"/>
          <a:ext cx="9349739"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685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latin typeface="HElvetica" panose="020B0604020202020204" pitchFamily="34" charset="0"/>
              <a:cs typeface="HElvetica" panose="020B0604020202020204" pitchFamily="34" charset="0"/>
            </a:rPr>
            <a:t>Increase and maintain the individual awareness and understanding of students, staff and parents that they can and should do things to keep mentally healthy.</a:t>
          </a:r>
        </a:p>
      </dsp:txBody>
      <dsp:txXfrm>
        <a:off x="0" y="630252"/>
        <a:ext cx="9349739" cy="419175"/>
      </dsp:txXfrm>
    </dsp:sp>
    <dsp:sp modelId="{7B07A8EB-643C-44CB-9C4C-4B9BC26EDA97}">
      <dsp:nvSpPr>
        <dsp:cNvPr id="0" name=""/>
        <dsp:cNvSpPr/>
      </dsp:nvSpPr>
      <dsp:spPr>
        <a:xfrm>
          <a:off x="0" y="1049427"/>
          <a:ext cx="9349739" cy="42120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HElvetica" panose="020B0604020202020204" pitchFamily="34" charset="0"/>
              <a:cs typeface="HElvetica" panose="020B0604020202020204" pitchFamily="34" charset="0"/>
            </a:rPr>
            <a:t>Increase and reinforce participation</a:t>
          </a:r>
        </a:p>
      </dsp:txBody>
      <dsp:txXfrm>
        <a:off x="20561" y="1069988"/>
        <a:ext cx="9308617" cy="380078"/>
      </dsp:txXfrm>
    </dsp:sp>
    <dsp:sp modelId="{CF59B9A3-F9EB-48EE-A4D9-8AB0CCC229E4}">
      <dsp:nvSpPr>
        <dsp:cNvPr id="0" name=""/>
        <dsp:cNvSpPr/>
      </dsp:nvSpPr>
      <dsp:spPr>
        <a:xfrm>
          <a:off x="0" y="1470627"/>
          <a:ext cx="9349739"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685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latin typeface="HElvetica" panose="020B0604020202020204" pitchFamily="34" charset="0"/>
              <a:cs typeface="HElvetica" panose="020B0604020202020204" pitchFamily="34" charset="0"/>
            </a:rPr>
            <a:t>Increase and reinforce participation in mentally healthy activities amongst students, school staff and parents.</a:t>
          </a:r>
        </a:p>
      </dsp:txBody>
      <dsp:txXfrm>
        <a:off x="0" y="1470627"/>
        <a:ext cx="9349739" cy="298080"/>
      </dsp:txXfrm>
    </dsp:sp>
    <dsp:sp modelId="{9DFAFDF8-882E-4D68-8DC9-0429ED5B6B93}">
      <dsp:nvSpPr>
        <dsp:cNvPr id="0" name=""/>
        <dsp:cNvSpPr/>
      </dsp:nvSpPr>
      <dsp:spPr>
        <a:xfrm>
          <a:off x="0" y="1768707"/>
          <a:ext cx="9349739" cy="42120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HElvetica" panose="020B0604020202020204" pitchFamily="34" charset="0"/>
              <a:cs typeface="HElvetica" panose="020B0604020202020204" pitchFamily="34" charset="0"/>
            </a:rPr>
            <a:t>Foster partnerships</a:t>
          </a:r>
        </a:p>
      </dsp:txBody>
      <dsp:txXfrm>
        <a:off x="20561" y="1789268"/>
        <a:ext cx="9308617" cy="380078"/>
      </dsp:txXfrm>
    </dsp:sp>
    <dsp:sp modelId="{C425E86F-0F57-4E52-B819-17216BABB8D0}">
      <dsp:nvSpPr>
        <dsp:cNvPr id="0" name=""/>
        <dsp:cNvSpPr/>
      </dsp:nvSpPr>
      <dsp:spPr>
        <a:xfrm>
          <a:off x="0" y="2189907"/>
          <a:ext cx="9349739"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685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latin typeface="HElvetica" panose="020B0604020202020204" pitchFamily="34" charset="0"/>
              <a:cs typeface="HElvetica" panose="020B0604020202020204" pitchFamily="34" charset="0"/>
            </a:rPr>
            <a:t>Foster partnerships between schools and their wider communities.</a:t>
          </a:r>
        </a:p>
      </dsp:txBody>
      <dsp:txXfrm>
        <a:off x="0" y="2189907"/>
        <a:ext cx="9349739" cy="298080"/>
      </dsp:txXfrm>
    </dsp:sp>
    <dsp:sp modelId="{5C213F44-5CE1-4453-B933-27EA10261BF2}">
      <dsp:nvSpPr>
        <dsp:cNvPr id="0" name=""/>
        <dsp:cNvSpPr/>
      </dsp:nvSpPr>
      <dsp:spPr>
        <a:xfrm>
          <a:off x="0" y="2487987"/>
          <a:ext cx="9349739" cy="42120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HElvetica" panose="020B0604020202020204" pitchFamily="34" charset="0"/>
              <a:cs typeface="HElvetica" panose="020B0604020202020204" pitchFamily="34" charset="0"/>
            </a:rPr>
            <a:t>Reduce stigma</a:t>
          </a:r>
        </a:p>
      </dsp:txBody>
      <dsp:txXfrm>
        <a:off x="20561" y="2508548"/>
        <a:ext cx="9308617" cy="380078"/>
      </dsp:txXfrm>
    </dsp:sp>
    <dsp:sp modelId="{B3262EF3-9B45-45D3-B56C-5F26B574FCA6}">
      <dsp:nvSpPr>
        <dsp:cNvPr id="0" name=""/>
        <dsp:cNvSpPr/>
      </dsp:nvSpPr>
      <dsp:spPr>
        <a:xfrm>
          <a:off x="0" y="2909187"/>
          <a:ext cx="9349739"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685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latin typeface="HElvetica" panose="020B0604020202020204" pitchFamily="34" charset="0"/>
              <a:cs typeface="HElvetica" panose="020B0604020202020204" pitchFamily="34" charset="0"/>
            </a:rPr>
            <a:t>Reduce stigma around mental illness and increase openness to discuss mental health in the school community.</a:t>
          </a:r>
        </a:p>
      </dsp:txBody>
      <dsp:txXfrm>
        <a:off x="0" y="2909187"/>
        <a:ext cx="9349739" cy="298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5CBE1-BC4B-4538-B035-5F76930D982C}">
      <dsp:nvSpPr>
        <dsp:cNvPr id="0" name=""/>
        <dsp:cNvSpPr/>
      </dsp:nvSpPr>
      <dsp:spPr>
        <a:xfrm>
          <a:off x="0" y="605"/>
          <a:ext cx="5608321" cy="14175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6B8642-9A50-425F-9F93-86EEA98C1C0D}">
      <dsp:nvSpPr>
        <dsp:cNvPr id="0" name=""/>
        <dsp:cNvSpPr/>
      </dsp:nvSpPr>
      <dsp:spPr>
        <a:xfrm>
          <a:off x="428799" y="319547"/>
          <a:ext cx="779634" cy="7796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76EC2E-5C7C-46A9-A75D-9ACC411E4A83}">
      <dsp:nvSpPr>
        <dsp:cNvPr id="0" name=""/>
        <dsp:cNvSpPr/>
      </dsp:nvSpPr>
      <dsp:spPr>
        <a:xfrm>
          <a:off x="1637233" y="605"/>
          <a:ext cx="3971088" cy="1417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21" tIns="150021" rIns="150021" bIns="150021" numCol="1" spcCol="1270" anchor="ctr" anchorCtr="0">
          <a:noAutofit/>
        </a:bodyPr>
        <a:lstStyle/>
        <a:p>
          <a:pPr marL="0" lvl="0" indent="0" algn="l" defTabSz="889000">
            <a:lnSpc>
              <a:spcPct val="90000"/>
            </a:lnSpc>
            <a:spcBef>
              <a:spcPct val="0"/>
            </a:spcBef>
            <a:spcAft>
              <a:spcPct val="35000"/>
            </a:spcAft>
            <a:buNone/>
          </a:pPr>
          <a:r>
            <a:rPr lang="en-AU" sz="2000" kern="1200" dirty="0">
              <a:solidFill>
                <a:schemeClr val="tx1"/>
              </a:solidFill>
              <a:latin typeface="HurmeGeometricSans4 Regular" panose="020B0500020000000000" pitchFamily="34" charset="0"/>
            </a:rPr>
            <a:t>YES!</a:t>
          </a:r>
          <a:endParaRPr lang="en-US" sz="2000" kern="1200" dirty="0">
            <a:solidFill>
              <a:schemeClr val="tx1"/>
            </a:solidFill>
            <a:latin typeface="HurmeGeometricSans4 Regular" panose="020B0500020000000000" pitchFamily="34" charset="0"/>
          </a:endParaRPr>
        </a:p>
      </dsp:txBody>
      <dsp:txXfrm>
        <a:off x="1637233" y="605"/>
        <a:ext cx="3971088" cy="1417518"/>
      </dsp:txXfrm>
    </dsp:sp>
    <dsp:sp modelId="{B6E8ACDB-F8F2-4D88-9E5B-563B2C975B22}">
      <dsp:nvSpPr>
        <dsp:cNvPr id="0" name=""/>
        <dsp:cNvSpPr/>
      </dsp:nvSpPr>
      <dsp:spPr>
        <a:xfrm>
          <a:off x="0" y="1772503"/>
          <a:ext cx="5608321" cy="14175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B38302-5543-46A1-834C-E48ADA158D7D}">
      <dsp:nvSpPr>
        <dsp:cNvPr id="0" name=""/>
        <dsp:cNvSpPr/>
      </dsp:nvSpPr>
      <dsp:spPr>
        <a:xfrm>
          <a:off x="428799" y="2091445"/>
          <a:ext cx="779634" cy="7796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2EB621-B8F8-421F-8E24-6CA46B01F56A}">
      <dsp:nvSpPr>
        <dsp:cNvPr id="0" name=""/>
        <dsp:cNvSpPr/>
      </dsp:nvSpPr>
      <dsp:spPr>
        <a:xfrm>
          <a:off x="1637233" y="1772503"/>
          <a:ext cx="3971088" cy="1417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21" tIns="150021" rIns="150021" bIns="150021" numCol="1" spcCol="1270" anchor="ctr" anchorCtr="0">
          <a:noAutofit/>
        </a:bodyPr>
        <a:lstStyle/>
        <a:p>
          <a:pPr marL="0" lvl="0" indent="0" algn="l" defTabSz="711200">
            <a:lnSpc>
              <a:spcPct val="90000"/>
            </a:lnSpc>
            <a:spcBef>
              <a:spcPct val="0"/>
            </a:spcBef>
            <a:spcAft>
              <a:spcPct val="35000"/>
            </a:spcAft>
            <a:buNone/>
          </a:pPr>
          <a:r>
            <a:rPr lang="en-AU" sz="1600" kern="1200" dirty="0">
              <a:solidFill>
                <a:schemeClr val="tx1"/>
              </a:solidFill>
              <a:latin typeface="HurmeGeometricSans4 Regular" panose="020B0500020000000000" pitchFamily="34" charset="0"/>
            </a:rPr>
            <a:t>We encourage you and your students to develop your own Act Belong Commit projects and resources.</a:t>
          </a:r>
          <a:endParaRPr lang="en-US" sz="1600" kern="1200" dirty="0">
            <a:solidFill>
              <a:schemeClr val="tx1"/>
            </a:solidFill>
            <a:latin typeface="HurmeGeometricSans4 Regular" panose="020B0500020000000000" pitchFamily="34" charset="0"/>
          </a:endParaRPr>
        </a:p>
      </dsp:txBody>
      <dsp:txXfrm>
        <a:off x="1637233" y="1772503"/>
        <a:ext cx="3971088" cy="1417518"/>
      </dsp:txXfrm>
    </dsp:sp>
    <dsp:sp modelId="{3251A733-4D20-4347-BBA2-7A43DB447D56}">
      <dsp:nvSpPr>
        <dsp:cNvPr id="0" name=""/>
        <dsp:cNvSpPr/>
      </dsp:nvSpPr>
      <dsp:spPr>
        <a:xfrm>
          <a:off x="0" y="3544401"/>
          <a:ext cx="5608321" cy="14175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536895-A151-43DC-8CE0-899D437CFB77}">
      <dsp:nvSpPr>
        <dsp:cNvPr id="0" name=""/>
        <dsp:cNvSpPr/>
      </dsp:nvSpPr>
      <dsp:spPr>
        <a:xfrm>
          <a:off x="428799" y="3863342"/>
          <a:ext cx="779634" cy="779634"/>
        </a:xfrm>
        <a:prstGeom prst="rect">
          <a:avLst/>
        </a:prstGeom>
        <a:solidFill>
          <a:schemeClr val="accent4">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DC6B5E-2639-44FE-A188-E5227CAE0500}">
      <dsp:nvSpPr>
        <dsp:cNvPr id="0" name=""/>
        <dsp:cNvSpPr/>
      </dsp:nvSpPr>
      <dsp:spPr>
        <a:xfrm>
          <a:off x="1637233" y="3544401"/>
          <a:ext cx="3971088" cy="1417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21" tIns="150021" rIns="150021" bIns="150021" numCol="1" spcCol="1270" anchor="ctr" anchorCtr="0">
          <a:noAutofit/>
        </a:bodyPr>
        <a:lstStyle/>
        <a:p>
          <a:pPr marL="0" lvl="0" indent="0" algn="l" defTabSz="711200">
            <a:lnSpc>
              <a:spcPct val="90000"/>
            </a:lnSpc>
            <a:spcBef>
              <a:spcPct val="0"/>
            </a:spcBef>
            <a:spcAft>
              <a:spcPct val="35000"/>
            </a:spcAft>
            <a:buNone/>
          </a:pPr>
          <a:r>
            <a:rPr lang="en-AU" sz="1600" kern="1200" dirty="0">
              <a:solidFill>
                <a:schemeClr val="tx1"/>
              </a:solidFill>
              <a:latin typeface="HurmeGeometricSans4 Regular" panose="020B0500020000000000" pitchFamily="34" charset="0"/>
            </a:rPr>
            <a:t>We provide you with Act Belong Commit logos and style guide to use.</a:t>
          </a:r>
          <a:endParaRPr lang="en-US" sz="1600" kern="1200" dirty="0">
            <a:solidFill>
              <a:schemeClr val="tx1"/>
            </a:solidFill>
            <a:latin typeface="HurmeGeometricSans4 Regular" panose="020B0500020000000000" pitchFamily="34" charset="0"/>
          </a:endParaRPr>
        </a:p>
      </dsp:txBody>
      <dsp:txXfrm>
        <a:off x="1637233" y="3544401"/>
        <a:ext cx="3971088" cy="14175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21F90-ECD7-4C26-801D-247B4FF3E524}">
      <dsp:nvSpPr>
        <dsp:cNvPr id="0" name=""/>
        <dsp:cNvSpPr/>
      </dsp:nvSpPr>
      <dsp:spPr>
        <a:xfrm rot="5391022">
          <a:off x="-355886" y="1513765"/>
          <a:ext cx="1676375" cy="21383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22C5F7-8656-4814-8C02-2AE1FBAD0DA4}">
      <dsp:nvSpPr>
        <dsp:cNvPr id="0" name=""/>
        <dsp:cNvSpPr/>
      </dsp:nvSpPr>
      <dsp:spPr>
        <a:xfrm>
          <a:off x="0" y="428154"/>
          <a:ext cx="2375995" cy="1425597"/>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HurmeGeometricSans4 Regular" panose="020B0500020000000000" pitchFamily="34" charset="0"/>
            </a:rPr>
            <a:t>START HERE:</a:t>
          </a:r>
        </a:p>
        <a:p>
          <a:pPr marL="0" lvl="0" indent="0" algn="ctr" defTabSz="622300">
            <a:lnSpc>
              <a:spcPct val="90000"/>
            </a:lnSpc>
            <a:spcBef>
              <a:spcPct val="0"/>
            </a:spcBef>
            <a:spcAft>
              <a:spcPct val="35000"/>
            </a:spcAft>
            <a:buNone/>
          </a:pPr>
          <a:r>
            <a:rPr lang="en-AU" sz="1400" b="1" kern="1200" dirty="0">
              <a:latin typeface="HurmeGeometricSans4 Regular" panose="020B0500020000000000" pitchFamily="34" charset="0"/>
            </a:rPr>
            <a:t>Log on to the School Portal, download and read through the Toolkit. </a:t>
          </a:r>
        </a:p>
      </dsp:txBody>
      <dsp:txXfrm>
        <a:off x="41754" y="469908"/>
        <a:ext cx="2292487" cy="1342089"/>
      </dsp:txXfrm>
    </dsp:sp>
    <dsp:sp modelId="{D92FB15F-4F4A-4787-9BA1-46A7C908D75B}">
      <dsp:nvSpPr>
        <dsp:cNvPr id="0" name=""/>
        <dsp:cNvSpPr/>
      </dsp:nvSpPr>
      <dsp:spPr>
        <a:xfrm rot="5400000">
          <a:off x="-401595" y="3247861"/>
          <a:ext cx="1772170" cy="21383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E52703-B5E1-48A8-BD5B-37D7925BE9F6}">
      <dsp:nvSpPr>
        <dsp:cNvPr id="0" name=""/>
        <dsp:cNvSpPr/>
      </dsp:nvSpPr>
      <dsp:spPr>
        <a:xfrm>
          <a:off x="4377" y="2114350"/>
          <a:ext cx="2375995" cy="142559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HurmeGeometricSans4 Regular" panose="020B0500020000000000" pitchFamily="34" charset="0"/>
            </a:rPr>
            <a:t>Announce the new partnership (assembly, newsletter and website).</a:t>
          </a:r>
          <a:endParaRPr lang="en-AU" sz="1400" kern="1200" dirty="0">
            <a:latin typeface="HurmeGeometricSans4 Regular" panose="020B0500020000000000" pitchFamily="34" charset="0"/>
          </a:endParaRPr>
        </a:p>
      </dsp:txBody>
      <dsp:txXfrm>
        <a:off x="46131" y="2156104"/>
        <a:ext cx="2292487" cy="1342089"/>
      </dsp:txXfrm>
    </dsp:sp>
    <dsp:sp modelId="{6ED9EF47-2EB4-4FC5-865B-E60EA7B1FD8C}">
      <dsp:nvSpPr>
        <dsp:cNvPr id="0" name=""/>
        <dsp:cNvSpPr/>
      </dsp:nvSpPr>
      <dsp:spPr>
        <a:xfrm>
          <a:off x="489403" y="4138859"/>
          <a:ext cx="3150247" cy="21383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F72CFD-A0ED-4C2D-972A-EBD9AAAE256E}">
      <dsp:nvSpPr>
        <dsp:cNvPr id="0" name=""/>
        <dsp:cNvSpPr/>
      </dsp:nvSpPr>
      <dsp:spPr>
        <a:xfrm>
          <a:off x="4377" y="3896347"/>
          <a:ext cx="2375995" cy="1425597"/>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HurmeGeometricSans4 Regular" panose="020B0500020000000000" pitchFamily="34" charset="0"/>
            </a:rPr>
            <a:t>Add the logo to school website.</a:t>
          </a:r>
        </a:p>
      </dsp:txBody>
      <dsp:txXfrm>
        <a:off x="46131" y="3938101"/>
        <a:ext cx="2292487" cy="1342089"/>
      </dsp:txXfrm>
    </dsp:sp>
    <dsp:sp modelId="{1F0279D6-AD8E-4387-94DA-BB2F7E43E3B1}">
      <dsp:nvSpPr>
        <dsp:cNvPr id="0" name=""/>
        <dsp:cNvSpPr/>
      </dsp:nvSpPr>
      <dsp:spPr>
        <a:xfrm rot="16200000">
          <a:off x="2758478" y="3247861"/>
          <a:ext cx="1772170" cy="21383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56ED6A-BBBB-4622-89D6-27B1B5FDF2EE}">
      <dsp:nvSpPr>
        <dsp:cNvPr id="0" name=""/>
        <dsp:cNvSpPr/>
      </dsp:nvSpPr>
      <dsp:spPr>
        <a:xfrm>
          <a:off x="3164451" y="3896347"/>
          <a:ext cx="2375995" cy="1425597"/>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HurmeGeometricSans4 Regular" panose="020B0500020000000000" pitchFamily="34" charset="0"/>
            </a:rPr>
            <a:t>Order/download paper-based resources, display posters around the school to raise awareness.</a:t>
          </a:r>
        </a:p>
      </dsp:txBody>
      <dsp:txXfrm>
        <a:off x="3206205" y="3938101"/>
        <a:ext cx="2292487" cy="1342089"/>
      </dsp:txXfrm>
    </dsp:sp>
    <dsp:sp modelId="{40CD6F07-8543-4537-8843-DF75532058A2}">
      <dsp:nvSpPr>
        <dsp:cNvPr id="0" name=""/>
        <dsp:cNvSpPr/>
      </dsp:nvSpPr>
      <dsp:spPr>
        <a:xfrm rot="16200000">
          <a:off x="2758478" y="1465865"/>
          <a:ext cx="1772170" cy="21383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FDE155-2417-42AD-B95D-EC3F82536896}">
      <dsp:nvSpPr>
        <dsp:cNvPr id="0" name=""/>
        <dsp:cNvSpPr/>
      </dsp:nvSpPr>
      <dsp:spPr>
        <a:xfrm>
          <a:off x="3164451" y="2114350"/>
          <a:ext cx="2375995" cy="142559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HurmeGeometricSans4 Regular" panose="020B0500020000000000" pitchFamily="34" charset="0"/>
            </a:rPr>
            <a:t>Plan some key activities and events for the next 12 months. </a:t>
          </a:r>
        </a:p>
      </dsp:txBody>
      <dsp:txXfrm>
        <a:off x="3206205" y="2156104"/>
        <a:ext cx="2292487" cy="1342089"/>
      </dsp:txXfrm>
    </dsp:sp>
    <dsp:sp modelId="{08C7AC49-D2C9-403D-8146-280AC9BEFA4A}">
      <dsp:nvSpPr>
        <dsp:cNvPr id="0" name=""/>
        <dsp:cNvSpPr/>
      </dsp:nvSpPr>
      <dsp:spPr>
        <a:xfrm>
          <a:off x="3649476" y="574867"/>
          <a:ext cx="3150247" cy="21383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369F19-60B3-406F-AA15-15AED185CCC4}">
      <dsp:nvSpPr>
        <dsp:cNvPr id="0" name=""/>
        <dsp:cNvSpPr/>
      </dsp:nvSpPr>
      <dsp:spPr>
        <a:xfrm>
          <a:off x="3164451" y="332354"/>
          <a:ext cx="2375995" cy="1425597"/>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HurmeGeometricSans4 Regular" panose="020B0500020000000000" pitchFamily="34" charset="0"/>
            </a:rPr>
            <a:t>Add Act Belong Commit as a regular item on meeting agendas.</a:t>
          </a:r>
        </a:p>
      </dsp:txBody>
      <dsp:txXfrm>
        <a:off x="3206205" y="374108"/>
        <a:ext cx="2292487" cy="1342089"/>
      </dsp:txXfrm>
    </dsp:sp>
    <dsp:sp modelId="{96EA058F-AC31-49CF-82F4-579914E0C9DF}">
      <dsp:nvSpPr>
        <dsp:cNvPr id="0" name=""/>
        <dsp:cNvSpPr/>
      </dsp:nvSpPr>
      <dsp:spPr>
        <a:xfrm rot="5400000">
          <a:off x="5918551" y="1465865"/>
          <a:ext cx="1772170" cy="21383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9FB2DB-D43E-4D64-9F3F-F6083D207AA6}">
      <dsp:nvSpPr>
        <dsp:cNvPr id="0" name=""/>
        <dsp:cNvSpPr/>
      </dsp:nvSpPr>
      <dsp:spPr>
        <a:xfrm>
          <a:off x="6324524" y="332354"/>
          <a:ext cx="2375995" cy="1425597"/>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HurmeGeometricSans4 Regular" panose="020B0500020000000000" pitchFamily="34" charset="0"/>
            </a:rPr>
            <a:t>Request co-branded signage or posters (if applicable).</a:t>
          </a:r>
        </a:p>
      </dsp:txBody>
      <dsp:txXfrm>
        <a:off x="6366278" y="374108"/>
        <a:ext cx="2292487" cy="1342089"/>
      </dsp:txXfrm>
    </dsp:sp>
    <dsp:sp modelId="{6AAD3FA1-1121-429C-9D72-4681FAEEB78F}">
      <dsp:nvSpPr>
        <dsp:cNvPr id="0" name=""/>
        <dsp:cNvSpPr/>
      </dsp:nvSpPr>
      <dsp:spPr>
        <a:xfrm rot="5400000">
          <a:off x="5918551" y="3247861"/>
          <a:ext cx="1772170" cy="21383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8E9CF8-8374-472A-B25B-A98D543BBBDA}">
      <dsp:nvSpPr>
        <dsp:cNvPr id="0" name=""/>
        <dsp:cNvSpPr/>
      </dsp:nvSpPr>
      <dsp:spPr>
        <a:xfrm>
          <a:off x="6324524" y="2114350"/>
          <a:ext cx="2375995" cy="142559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HurmeGeometricSans4 Regular" panose="020B0500020000000000" pitchFamily="34" charset="0"/>
            </a:rPr>
            <a:t>Utilise Act Belong Commit resources and teach the message in the classroom/whole school.</a:t>
          </a:r>
        </a:p>
      </dsp:txBody>
      <dsp:txXfrm>
        <a:off x="6366278" y="2156104"/>
        <a:ext cx="2292487" cy="1342089"/>
      </dsp:txXfrm>
    </dsp:sp>
    <dsp:sp modelId="{F199E7EF-0BBB-4677-987E-2006C3F79036}">
      <dsp:nvSpPr>
        <dsp:cNvPr id="0" name=""/>
        <dsp:cNvSpPr/>
      </dsp:nvSpPr>
      <dsp:spPr>
        <a:xfrm>
          <a:off x="6324524" y="3896347"/>
          <a:ext cx="2375995" cy="1425597"/>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HurmeGeometricSans4 Regular" panose="020B0500020000000000" pitchFamily="34" charset="0"/>
            </a:rPr>
            <a:t>Incorporate Act Belong Commit in your school Wellbeing / Mental Health policies.</a:t>
          </a:r>
        </a:p>
      </dsp:txBody>
      <dsp:txXfrm>
        <a:off x="6366278" y="3938101"/>
        <a:ext cx="2292487" cy="13420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5C30EB2-AB26-4325-A8DA-7C86A363993F}" type="datetimeFigureOut">
              <a:rPr lang="en-AU" smtClean="0"/>
              <a:t>6/02/2024</a:t>
            </a:fld>
            <a:endParaRPr lang="en-AU"/>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9F933C3-1006-47A4-A86E-2C014A0E7321}" type="slidenum">
              <a:rPr lang="en-AU" smtClean="0"/>
              <a:t>‹#›</a:t>
            </a:fld>
            <a:endParaRPr lang="en-AU"/>
          </a:p>
        </p:txBody>
      </p:sp>
    </p:spTree>
    <p:extLst>
      <p:ext uri="{BB962C8B-B14F-4D97-AF65-F5344CB8AC3E}">
        <p14:creationId xmlns:p14="http://schemas.microsoft.com/office/powerpoint/2010/main" val="3320875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22BC93-7292-491E-B56B-7FC0357588F6}" type="datetimeFigureOut">
              <a:rPr lang="en-AU" smtClean="0"/>
              <a:t>6/02/2024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C90F8F0-2136-43AE-9BF3-A21F296E794B}" type="slidenum">
              <a:rPr lang="en-AU" smtClean="0"/>
              <a:t>‹#›</a:t>
            </a:fld>
            <a:endParaRPr lang="en-AU"/>
          </a:p>
        </p:txBody>
      </p:sp>
    </p:spTree>
    <p:extLst>
      <p:ext uri="{BB962C8B-B14F-4D97-AF65-F5344CB8AC3E}">
        <p14:creationId xmlns:p14="http://schemas.microsoft.com/office/powerpoint/2010/main" val="34748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5179DEC-E44E-4569-B8AC-9AD52E3C502E}" type="slidenum">
              <a:rPr lang="en-AU" smtClean="0"/>
              <a:t>2</a:t>
            </a:fld>
            <a:endParaRPr lang="en-AU"/>
          </a:p>
        </p:txBody>
      </p:sp>
      <p:sp>
        <p:nvSpPr>
          <p:cNvPr id="6" name="Notes Placeholder 5">
            <a:extLst>
              <a:ext uri="{FF2B5EF4-FFF2-40B4-BE49-F238E27FC236}">
                <a16:creationId xmlns:a16="http://schemas.microsoft.com/office/drawing/2014/main" id="{6616EAB1-9416-1D2C-93F5-5A6A3B8D62B5}"/>
              </a:ext>
            </a:extLst>
          </p:cNvPr>
          <p:cNvSpPr>
            <a:spLocks noGrp="1"/>
          </p:cNvSpPr>
          <p:nvPr>
            <p:ph type="body" sz="quarter" idx="3"/>
          </p:nvPr>
        </p:nvSpPr>
        <p:spPr/>
        <p:txBody>
          <a:bodyPr/>
          <a:lstStyle/>
          <a:p>
            <a:endParaRPr lang="en-AU" dirty="0"/>
          </a:p>
        </p:txBody>
      </p:sp>
    </p:spTree>
    <p:extLst>
      <p:ext uri="{BB962C8B-B14F-4D97-AF65-F5344CB8AC3E}">
        <p14:creationId xmlns:p14="http://schemas.microsoft.com/office/powerpoint/2010/main" val="1247560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63689F0-E3FD-48C6-AF72-49964278A97E}" type="slidenum">
              <a:rPr lang="en-AU" smtClean="0"/>
              <a:t>11</a:t>
            </a:fld>
            <a:endParaRPr lang="en-AU"/>
          </a:p>
        </p:txBody>
      </p:sp>
    </p:spTree>
    <p:extLst>
      <p:ext uri="{BB962C8B-B14F-4D97-AF65-F5344CB8AC3E}">
        <p14:creationId xmlns:p14="http://schemas.microsoft.com/office/powerpoint/2010/main" val="1346588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12</a:t>
            </a:fld>
            <a:endParaRPr lang="en-AU"/>
          </a:p>
        </p:txBody>
      </p:sp>
    </p:spTree>
    <p:extLst>
      <p:ext uri="{BB962C8B-B14F-4D97-AF65-F5344CB8AC3E}">
        <p14:creationId xmlns:p14="http://schemas.microsoft.com/office/powerpoint/2010/main" val="2705213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63689F0-E3FD-48C6-AF72-49964278A97E}" type="slidenum">
              <a:rPr lang="en-AU" smtClean="0"/>
              <a:t>13</a:t>
            </a:fld>
            <a:endParaRPr lang="en-AU"/>
          </a:p>
        </p:txBody>
      </p:sp>
    </p:spTree>
    <p:extLst>
      <p:ext uri="{BB962C8B-B14F-4D97-AF65-F5344CB8AC3E}">
        <p14:creationId xmlns:p14="http://schemas.microsoft.com/office/powerpoint/2010/main" val="1704066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14</a:t>
            </a:fld>
            <a:endParaRPr lang="en-AU"/>
          </a:p>
        </p:txBody>
      </p:sp>
    </p:spTree>
    <p:extLst>
      <p:ext uri="{BB962C8B-B14F-4D97-AF65-F5344CB8AC3E}">
        <p14:creationId xmlns:p14="http://schemas.microsoft.com/office/powerpoint/2010/main" val="130291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15</a:t>
            </a:fld>
            <a:endParaRPr lang="en-AU"/>
          </a:p>
        </p:txBody>
      </p:sp>
    </p:spTree>
    <p:extLst>
      <p:ext uri="{BB962C8B-B14F-4D97-AF65-F5344CB8AC3E}">
        <p14:creationId xmlns:p14="http://schemas.microsoft.com/office/powerpoint/2010/main" val="1255930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16</a:t>
            </a:fld>
            <a:endParaRPr lang="en-AU"/>
          </a:p>
        </p:txBody>
      </p:sp>
    </p:spTree>
    <p:extLst>
      <p:ext uri="{BB962C8B-B14F-4D97-AF65-F5344CB8AC3E}">
        <p14:creationId xmlns:p14="http://schemas.microsoft.com/office/powerpoint/2010/main" val="3673967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17</a:t>
            </a:fld>
            <a:endParaRPr lang="en-AU"/>
          </a:p>
        </p:txBody>
      </p:sp>
    </p:spTree>
    <p:extLst>
      <p:ext uri="{BB962C8B-B14F-4D97-AF65-F5344CB8AC3E}">
        <p14:creationId xmlns:p14="http://schemas.microsoft.com/office/powerpoint/2010/main" val="1778116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18</a:t>
            </a:fld>
            <a:endParaRPr lang="en-AU"/>
          </a:p>
        </p:txBody>
      </p:sp>
    </p:spTree>
    <p:extLst>
      <p:ext uri="{BB962C8B-B14F-4D97-AF65-F5344CB8AC3E}">
        <p14:creationId xmlns:p14="http://schemas.microsoft.com/office/powerpoint/2010/main" val="1952173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19</a:t>
            </a:fld>
            <a:endParaRPr lang="en-AU"/>
          </a:p>
        </p:txBody>
      </p:sp>
    </p:spTree>
    <p:extLst>
      <p:ext uri="{BB962C8B-B14F-4D97-AF65-F5344CB8AC3E}">
        <p14:creationId xmlns:p14="http://schemas.microsoft.com/office/powerpoint/2010/main" val="166064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20</a:t>
            </a:fld>
            <a:endParaRPr lang="en-AU"/>
          </a:p>
        </p:txBody>
      </p:sp>
    </p:spTree>
    <p:extLst>
      <p:ext uri="{BB962C8B-B14F-4D97-AF65-F5344CB8AC3E}">
        <p14:creationId xmlns:p14="http://schemas.microsoft.com/office/powerpoint/2010/main" val="334302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90F8F0-2136-43AE-9BF3-A21F296E794B}" type="slidenum">
              <a:rPr lang="en-AU" smtClean="0"/>
              <a:t>3</a:t>
            </a:fld>
            <a:endParaRPr lang="en-AU"/>
          </a:p>
        </p:txBody>
      </p:sp>
    </p:spTree>
    <p:extLst>
      <p:ext uri="{BB962C8B-B14F-4D97-AF65-F5344CB8AC3E}">
        <p14:creationId xmlns:p14="http://schemas.microsoft.com/office/powerpoint/2010/main" val="209391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21</a:t>
            </a:fld>
            <a:endParaRPr lang="en-AU"/>
          </a:p>
        </p:txBody>
      </p:sp>
    </p:spTree>
    <p:extLst>
      <p:ext uri="{BB962C8B-B14F-4D97-AF65-F5344CB8AC3E}">
        <p14:creationId xmlns:p14="http://schemas.microsoft.com/office/powerpoint/2010/main" val="2846543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22</a:t>
            </a:fld>
            <a:endParaRPr lang="en-AU"/>
          </a:p>
        </p:txBody>
      </p:sp>
    </p:spTree>
    <p:extLst>
      <p:ext uri="{BB962C8B-B14F-4D97-AF65-F5344CB8AC3E}">
        <p14:creationId xmlns:p14="http://schemas.microsoft.com/office/powerpoint/2010/main" val="1509314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23</a:t>
            </a:fld>
            <a:endParaRPr lang="en-AU"/>
          </a:p>
        </p:txBody>
      </p:sp>
    </p:spTree>
    <p:extLst>
      <p:ext uri="{BB962C8B-B14F-4D97-AF65-F5344CB8AC3E}">
        <p14:creationId xmlns:p14="http://schemas.microsoft.com/office/powerpoint/2010/main" val="421460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4851B7C-D4B4-4029-8DCD-F036EB152DBF}" type="slidenum">
              <a:rPr lang="en-AU" smtClean="0"/>
              <a:t>24</a:t>
            </a:fld>
            <a:endParaRPr lang="en-AU"/>
          </a:p>
        </p:txBody>
      </p:sp>
    </p:spTree>
    <p:extLst>
      <p:ext uri="{BB962C8B-B14F-4D97-AF65-F5344CB8AC3E}">
        <p14:creationId xmlns:p14="http://schemas.microsoft.com/office/powerpoint/2010/main" val="4063441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90F8F0-2136-43AE-9BF3-A21F296E794B}" type="slidenum">
              <a:rPr lang="en-AU" smtClean="0"/>
              <a:t>25</a:t>
            </a:fld>
            <a:endParaRPr lang="en-AU"/>
          </a:p>
        </p:txBody>
      </p:sp>
    </p:spTree>
    <p:extLst>
      <p:ext uri="{BB962C8B-B14F-4D97-AF65-F5344CB8AC3E}">
        <p14:creationId xmlns:p14="http://schemas.microsoft.com/office/powerpoint/2010/main" val="610425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p:txBody>
          <a:bodyPr/>
          <a:lstStyle/>
          <a:p>
            <a:fld id="{FC90F8F0-2136-43AE-9BF3-A21F296E794B}" type="slidenum">
              <a:rPr lang="en-AU" smtClean="0"/>
              <a:t>26</a:t>
            </a:fld>
            <a:endParaRPr lang="en-AU"/>
          </a:p>
        </p:txBody>
      </p:sp>
    </p:spTree>
    <p:extLst>
      <p:ext uri="{BB962C8B-B14F-4D97-AF65-F5344CB8AC3E}">
        <p14:creationId xmlns:p14="http://schemas.microsoft.com/office/powerpoint/2010/main" val="1502507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27</a:t>
            </a:fld>
            <a:endParaRPr lang="en-AU"/>
          </a:p>
        </p:txBody>
      </p:sp>
    </p:spTree>
    <p:extLst>
      <p:ext uri="{BB962C8B-B14F-4D97-AF65-F5344CB8AC3E}">
        <p14:creationId xmlns:p14="http://schemas.microsoft.com/office/powerpoint/2010/main" val="1611183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29</a:t>
            </a:fld>
            <a:endParaRPr lang="en-AU"/>
          </a:p>
        </p:txBody>
      </p:sp>
    </p:spTree>
    <p:extLst>
      <p:ext uri="{BB962C8B-B14F-4D97-AF65-F5344CB8AC3E}">
        <p14:creationId xmlns:p14="http://schemas.microsoft.com/office/powerpoint/2010/main" val="3103065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90F8F0-2136-43AE-9BF3-A21F296E794B}" type="slidenum">
              <a:rPr lang="en-AU" smtClean="0"/>
              <a:t>31</a:t>
            </a:fld>
            <a:endParaRPr lang="en-AU"/>
          </a:p>
        </p:txBody>
      </p:sp>
    </p:spTree>
    <p:extLst>
      <p:ext uri="{BB962C8B-B14F-4D97-AF65-F5344CB8AC3E}">
        <p14:creationId xmlns:p14="http://schemas.microsoft.com/office/powerpoint/2010/main" val="3590178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32</a:t>
            </a:fld>
            <a:endParaRPr lang="en-AU"/>
          </a:p>
        </p:txBody>
      </p:sp>
    </p:spTree>
    <p:extLst>
      <p:ext uri="{BB962C8B-B14F-4D97-AF65-F5344CB8AC3E}">
        <p14:creationId xmlns:p14="http://schemas.microsoft.com/office/powerpoint/2010/main" val="1898190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51B7C-D4B4-4029-8DCD-F036EB152DB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060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33</a:t>
            </a:fld>
            <a:endParaRPr lang="en-AU"/>
          </a:p>
        </p:txBody>
      </p:sp>
    </p:spTree>
    <p:extLst>
      <p:ext uri="{BB962C8B-B14F-4D97-AF65-F5344CB8AC3E}">
        <p14:creationId xmlns:p14="http://schemas.microsoft.com/office/powerpoint/2010/main" val="111962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90F8F0-2136-43AE-9BF3-A21F296E794B}" type="slidenum">
              <a:rPr lang="en-AU" smtClean="0"/>
              <a:t>34</a:t>
            </a:fld>
            <a:endParaRPr lang="en-AU"/>
          </a:p>
        </p:txBody>
      </p:sp>
    </p:spTree>
    <p:extLst>
      <p:ext uri="{BB962C8B-B14F-4D97-AF65-F5344CB8AC3E}">
        <p14:creationId xmlns:p14="http://schemas.microsoft.com/office/powerpoint/2010/main" val="823732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90F8F0-2136-43AE-9BF3-A21F296E794B}" type="slidenum">
              <a:rPr lang="en-AU" smtClean="0"/>
              <a:t>36</a:t>
            </a:fld>
            <a:endParaRPr lang="en-AU"/>
          </a:p>
        </p:txBody>
      </p:sp>
    </p:spTree>
    <p:extLst>
      <p:ext uri="{BB962C8B-B14F-4D97-AF65-F5344CB8AC3E}">
        <p14:creationId xmlns:p14="http://schemas.microsoft.com/office/powerpoint/2010/main" val="905311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dirty="0"/>
          </a:p>
          <a:p>
            <a:endParaRPr lang="en-AU" dirty="0"/>
          </a:p>
        </p:txBody>
      </p:sp>
      <p:sp>
        <p:nvSpPr>
          <p:cNvPr id="4" name="Slide Number Placeholder 3"/>
          <p:cNvSpPr>
            <a:spLocks noGrp="1"/>
          </p:cNvSpPr>
          <p:nvPr>
            <p:ph type="sldNum" sz="quarter" idx="5"/>
          </p:nvPr>
        </p:nvSpPr>
        <p:spPr/>
        <p:txBody>
          <a:bodyPr/>
          <a:lstStyle/>
          <a:p>
            <a:fld id="{64851B7C-D4B4-4029-8DCD-F036EB152DBF}" type="slidenum">
              <a:rPr lang="en-AU" smtClean="0"/>
              <a:t>5</a:t>
            </a:fld>
            <a:endParaRPr lang="en-AU"/>
          </a:p>
        </p:txBody>
      </p:sp>
    </p:spTree>
    <p:extLst>
      <p:ext uri="{BB962C8B-B14F-4D97-AF65-F5344CB8AC3E}">
        <p14:creationId xmlns:p14="http://schemas.microsoft.com/office/powerpoint/2010/main" val="121513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p:txBody>
          <a:bodyPr/>
          <a:lstStyle/>
          <a:p>
            <a:fld id="{FC90F8F0-2136-43AE-9BF3-A21F296E794B}" type="slidenum">
              <a:rPr lang="en-AU" smtClean="0"/>
              <a:t>6</a:t>
            </a:fld>
            <a:endParaRPr lang="en-AU"/>
          </a:p>
        </p:txBody>
      </p:sp>
    </p:spTree>
    <p:extLst>
      <p:ext uri="{BB962C8B-B14F-4D97-AF65-F5344CB8AC3E}">
        <p14:creationId xmlns:p14="http://schemas.microsoft.com/office/powerpoint/2010/main" val="24014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63689F0-E3FD-48C6-AF72-49964278A97E}" type="slidenum">
              <a:rPr lang="en-AU" smtClean="0"/>
              <a:t>7</a:t>
            </a:fld>
            <a:endParaRPr lang="en-AU"/>
          </a:p>
        </p:txBody>
      </p:sp>
    </p:spTree>
    <p:extLst>
      <p:ext uri="{BB962C8B-B14F-4D97-AF65-F5344CB8AC3E}">
        <p14:creationId xmlns:p14="http://schemas.microsoft.com/office/powerpoint/2010/main" val="2715320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AU" b="0" dirty="0"/>
          </a:p>
        </p:txBody>
      </p:sp>
      <p:sp>
        <p:nvSpPr>
          <p:cNvPr id="4" name="Slide Number Placeholder 3"/>
          <p:cNvSpPr>
            <a:spLocks noGrp="1"/>
          </p:cNvSpPr>
          <p:nvPr>
            <p:ph type="sldNum" sz="quarter" idx="5"/>
          </p:nvPr>
        </p:nvSpPr>
        <p:spPr/>
        <p:txBody>
          <a:bodyPr/>
          <a:lstStyle/>
          <a:p>
            <a:fld id="{FC90F8F0-2136-43AE-9BF3-A21F296E794B}" type="slidenum">
              <a:rPr lang="en-AU" smtClean="0"/>
              <a:t>8</a:t>
            </a:fld>
            <a:endParaRPr lang="en-AU"/>
          </a:p>
        </p:txBody>
      </p:sp>
    </p:spTree>
    <p:extLst>
      <p:ext uri="{BB962C8B-B14F-4D97-AF65-F5344CB8AC3E}">
        <p14:creationId xmlns:p14="http://schemas.microsoft.com/office/powerpoint/2010/main" val="3614260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63689F0-E3FD-48C6-AF72-49964278A97E}" type="slidenum">
              <a:rPr lang="en-AU" smtClean="0"/>
              <a:t>9</a:t>
            </a:fld>
            <a:endParaRPr lang="en-AU"/>
          </a:p>
        </p:txBody>
      </p:sp>
    </p:spTree>
    <p:extLst>
      <p:ext uri="{BB962C8B-B14F-4D97-AF65-F5344CB8AC3E}">
        <p14:creationId xmlns:p14="http://schemas.microsoft.com/office/powerpoint/2010/main" val="1839502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FC90F8F0-2136-43AE-9BF3-A21F296E794B}" type="slidenum">
              <a:rPr lang="en-AU" smtClean="0"/>
              <a:t>10</a:t>
            </a:fld>
            <a:endParaRPr lang="en-AU"/>
          </a:p>
        </p:txBody>
      </p:sp>
    </p:spTree>
    <p:extLst>
      <p:ext uri="{BB962C8B-B14F-4D97-AF65-F5344CB8AC3E}">
        <p14:creationId xmlns:p14="http://schemas.microsoft.com/office/powerpoint/2010/main" val="738020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51934570-308B-7A44-9D57-9D8BB2E65E6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36013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AA7DE74-7B0C-4418-9A9E-4902400BCCB2}" type="datetimeFigureOut">
              <a:rPr lang="en-AU" smtClean="0"/>
              <a:t>6/02/2024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D68086A-2F31-42E9-9383-B6B52D86899F}" type="slidenum">
              <a:rPr lang="en-AU" smtClean="0"/>
              <a:t>‹#›</a:t>
            </a:fld>
            <a:endParaRPr lang="en-AU"/>
          </a:p>
        </p:txBody>
      </p:sp>
    </p:spTree>
    <p:extLst>
      <p:ext uri="{BB962C8B-B14F-4D97-AF65-F5344CB8AC3E}">
        <p14:creationId xmlns:p14="http://schemas.microsoft.com/office/powerpoint/2010/main" val="2831822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0654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194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8C68A-5D02-4E36-AF8B-AE7467074B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4D7D5C5-6076-4365-9E14-76EB3E31BF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9E27C64-5B89-44F0-BD00-27C4590E2A23}"/>
              </a:ext>
            </a:extLst>
          </p:cNvPr>
          <p:cNvSpPr>
            <a:spLocks noGrp="1"/>
          </p:cNvSpPr>
          <p:nvPr>
            <p:ph type="dt" sz="half" idx="10"/>
          </p:nvPr>
        </p:nvSpPr>
        <p:spPr/>
        <p:txBody>
          <a:bodyPr/>
          <a:lstStyle/>
          <a:p>
            <a:fld id="{823343FD-DE52-47B4-A6CE-3194B2AB093E}" type="datetimeFigureOut">
              <a:rPr lang="en-AU" smtClean="0"/>
              <a:t>6/02/2024</a:t>
            </a:fld>
            <a:endParaRPr lang="en-AU"/>
          </a:p>
        </p:txBody>
      </p:sp>
      <p:sp>
        <p:nvSpPr>
          <p:cNvPr id="5" name="Footer Placeholder 4">
            <a:extLst>
              <a:ext uri="{FF2B5EF4-FFF2-40B4-BE49-F238E27FC236}">
                <a16:creationId xmlns:a16="http://schemas.microsoft.com/office/drawing/2014/main" id="{F91D6AEE-8000-48BD-97C0-833A4FC1467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A5E16AD-121F-48D5-833B-5879B654095B}"/>
              </a:ext>
            </a:extLst>
          </p:cNvPr>
          <p:cNvSpPr>
            <a:spLocks noGrp="1"/>
          </p:cNvSpPr>
          <p:nvPr>
            <p:ph type="sldNum" sz="quarter" idx="12"/>
          </p:nvPr>
        </p:nvSpPr>
        <p:spPr/>
        <p:txBody>
          <a:bodyPr/>
          <a:lstStyle/>
          <a:p>
            <a:fld id="{660FE067-7037-4B51-A55F-47418FCB91FC}" type="slidenum">
              <a:rPr lang="en-AU" smtClean="0"/>
              <a:t>‹#›</a:t>
            </a:fld>
            <a:endParaRPr lang="en-AU"/>
          </a:p>
        </p:txBody>
      </p:sp>
    </p:spTree>
    <p:extLst>
      <p:ext uri="{BB962C8B-B14F-4D97-AF65-F5344CB8AC3E}">
        <p14:creationId xmlns:p14="http://schemas.microsoft.com/office/powerpoint/2010/main" val="2174638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B66E-7C39-B249-9D5A-285F5D9B91F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41111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5D63-A13D-4344-AA3F-87A22BB91FC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04886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6248" y="255214"/>
            <a:ext cx="6059501" cy="1412221"/>
          </a:xfrm>
        </p:spPr>
        <p:txBody>
          <a:bodyPr anchor="b">
            <a:normAutofit/>
          </a:bodyPr>
          <a:lstStyle>
            <a:lvl1pPr algn="ctr">
              <a:defRPr sz="4400" baseline="0">
                <a:solidFill>
                  <a:srgbClr val="86267E"/>
                </a:solidFill>
              </a:defRPr>
            </a:lvl1pPr>
          </a:lstStyle>
          <a:p>
            <a:r>
              <a:rPr lang="en-US"/>
              <a:t>Click to edit Master title style</a:t>
            </a:r>
            <a:endParaRPr lang="en-US" dirty="0"/>
          </a:p>
        </p:txBody>
      </p:sp>
      <p:sp>
        <p:nvSpPr>
          <p:cNvPr id="3" name="Subtitle 2"/>
          <p:cNvSpPr>
            <a:spLocks noGrp="1"/>
          </p:cNvSpPr>
          <p:nvPr>
            <p:ph type="subTitle" idx="1"/>
          </p:nvPr>
        </p:nvSpPr>
        <p:spPr>
          <a:xfrm>
            <a:off x="1523998" y="1667434"/>
            <a:ext cx="9144000" cy="325034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3429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51934570-308B-7A44-9D57-9D8BB2E65E6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95148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B66E-7C39-B249-9D5A-285F5D9B91F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5331792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98917E32-C541-5843-81EF-BBBCF7788678}"/>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363444257"/>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2" r:id="rId3"/>
    <p:sldLayoutId id="214748366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889341E5-F7B3-CA4B-97D4-A715B7D433FF}"/>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5837094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CDC44518-AB08-9545-99F2-424C473507B4}"/>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988181448"/>
      </p:ext>
    </p:extLst>
  </p:cSld>
  <p:clrMap bg1="lt1" tx1="dk1" bg2="lt2" tx2="dk2" accent1="accent1" accent2="accent2" accent3="accent3" accent4="accent4" accent5="accent5" accent6="accent6" hlink="hlink" folHlink="folHlink"/>
  <p:sldLayoutIdLst>
    <p:sldLayoutId id="2147483656" r:id="rId1"/>
    <p:sldLayoutId id="214748366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889341E5-F7B3-CA4B-97D4-A715B7D433FF}"/>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53001884"/>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3C6ED6-D2F0-15B3-9FFE-38AA7D2D9113}"/>
              </a:ext>
            </a:extLst>
          </p:cNvPr>
          <p:cNvSpPr/>
          <p:nvPr/>
        </p:nvSpPr>
        <p:spPr>
          <a:xfrm>
            <a:off x="9753598" y="4667534"/>
            <a:ext cx="2379260" cy="2094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Picture 3" descr="A group of kids wearing blue hats&#10;&#10;Description automatically generated with medium confidence">
            <a:extLst>
              <a:ext uri="{FF2B5EF4-FFF2-40B4-BE49-F238E27FC236}">
                <a16:creationId xmlns:a16="http://schemas.microsoft.com/office/drawing/2014/main" id="{725910CB-60D5-2C26-6590-42700B8767E6}"/>
              </a:ext>
            </a:extLst>
          </p:cNvPr>
          <p:cNvPicPr>
            <a:picLocks noChangeAspect="1"/>
          </p:cNvPicPr>
          <p:nvPr/>
        </p:nvPicPr>
        <p:blipFill>
          <a:blip r:embed="rId2">
            <a:alphaModFix amt="85000"/>
          </a:blip>
          <a:stretch>
            <a:fillRect/>
          </a:stretch>
        </p:blipFill>
        <p:spPr>
          <a:xfrm>
            <a:off x="-496585" y="-405856"/>
            <a:ext cx="12882985" cy="7263856"/>
          </a:xfrm>
          <a:prstGeom prst="rect">
            <a:avLst/>
          </a:prstGeom>
        </p:spPr>
      </p:pic>
      <p:pic>
        <p:nvPicPr>
          <p:cNvPr id="8" name="Picture 7">
            <a:extLst>
              <a:ext uri="{FF2B5EF4-FFF2-40B4-BE49-F238E27FC236}">
                <a16:creationId xmlns:a16="http://schemas.microsoft.com/office/drawing/2014/main" id="{881568BF-0FB2-920F-BD7A-349D843BEBC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518699" y="5297232"/>
            <a:ext cx="13652914" cy="1465232"/>
          </a:xfrm>
          <a:prstGeom prst="rect">
            <a:avLst/>
          </a:prstGeom>
        </p:spPr>
      </p:pic>
      <p:sp>
        <p:nvSpPr>
          <p:cNvPr id="2" name="Title 1">
            <a:extLst>
              <a:ext uri="{FF2B5EF4-FFF2-40B4-BE49-F238E27FC236}">
                <a16:creationId xmlns:a16="http://schemas.microsoft.com/office/drawing/2014/main" id="{B76D8D96-E446-EBDB-901D-29D0CBEE6BFF}"/>
              </a:ext>
            </a:extLst>
          </p:cNvPr>
          <p:cNvSpPr>
            <a:spLocks noGrp="1"/>
          </p:cNvSpPr>
          <p:nvPr>
            <p:ph type="ctrTitle"/>
          </p:nvPr>
        </p:nvSpPr>
        <p:spPr>
          <a:xfrm>
            <a:off x="-298382" y="5620648"/>
            <a:ext cx="8864578" cy="770507"/>
          </a:xfrm>
        </p:spPr>
        <p:txBody>
          <a:bodyPr>
            <a:noAutofit/>
          </a:bodyPr>
          <a:lstStyle/>
          <a:p>
            <a:r>
              <a:rPr lang="en-AU" sz="3600" b="1" dirty="0">
                <a:solidFill>
                  <a:schemeClr val="bg1"/>
                </a:solidFill>
                <a:latin typeface="HurmeGeometricSans4 Bold" panose="020B0800020000000000" pitchFamily="34" charset="0"/>
              </a:rPr>
              <a:t>Creating Mentally Healthy Schools</a:t>
            </a:r>
          </a:p>
        </p:txBody>
      </p:sp>
    </p:spTree>
    <p:extLst>
      <p:ext uri="{BB962C8B-B14F-4D97-AF65-F5344CB8AC3E}">
        <p14:creationId xmlns:p14="http://schemas.microsoft.com/office/powerpoint/2010/main" val="36283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D662DD-56CB-2BAD-79E0-A6E51AC37765}"/>
              </a:ext>
            </a:extLst>
          </p:cNvPr>
          <p:cNvSpPr txBox="1"/>
          <p:nvPr/>
        </p:nvSpPr>
        <p:spPr>
          <a:xfrm>
            <a:off x="521988" y="269561"/>
            <a:ext cx="9614208" cy="584775"/>
          </a:xfrm>
          <a:prstGeom prst="rect">
            <a:avLst/>
          </a:prstGeom>
          <a:noFill/>
        </p:spPr>
        <p:txBody>
          <a:bodyPr wrap="square" rtlCol="0">
            <a:spAutoFit/>
          </a:bodyPr>
          <a:lstStyle/>
          <a:p>
            <a:r>
              <a:rPr lang="en-AU" sz="3200" b="1" dirty="0">
                <a:solidFill>
                  <a:srgbClr val="723781"/>
                </a:solidFill>
                <a:latin typeface="HurmeGeometricSans4 SemiBold" panose="020B0700020000000000" pitchFamily="34" charset="0"/>
              </a:rPr>
              <a:t>Opportunities to </a:t>
            </a:r>
            <a:r>
              <a:rPr lang="en-AU" sz="3200" b="1" dirty="0">
                <a:solidFill>
                  <a:srgbClr val="00B050"/>
                </a:solidFill>
                <a:latin typeface="HurmeGeometricSans4 Bold" panose="020B0800020000000000" pitchFamily="34" charset="0"/>
              </a:rPr>
              <a:t>Belong</a:t>
            </a:r>
          </a:p>
        </p:txBody>
      </p:sp>
      <p:graphicFrame>
        <p:nvGraphicFramePr>
          <p:cNvPr id="2" name="Table 10">
            <a:extLst>
              <a:ext uri="{FF2B5EF4-FFF2-40B4-BE49-F238E27FC236}">
                <a16:creationId xmlns:a16="http://schemas.microsoft.com/office/drawing/2014/main" id="{3A7AF46D-21E2-8816-A157-9F52B3A4AB82}"/>
              </a:ext>
            </a:extLst>
          </p:cNvPr>
          <p:cNvGraphicFramePr>
            <a:graphicFrameLocks noGrp="1"/>
          </p:cNvGraphicFramePr>
          <p:nvPr>
            <p:extLst>
              <p:ext uri="{D42A27DB-BD31-4B8C-83A1-F6EECF244321}">
                <p14:modId xmlns:p14="http://schemas.microsoft.com/office/powerpoint/2010/main" val="4075480281"/>
              </p:ext>
            </p:extLst>
          </p:nvPr>
        </p:nvGraphicFramePr>
        <p:xfrm>
          <a:off x="641096" y="957859"/>
          <a:ext cx="9819640" cy="5569620"/>
        </p:xfrm>
        <a:graphic>
          <a:graphicData uri="http://schemas.openxmlformats.org/drawingml/2006/table">
            <a:tbl>
              <a:tblPr firstRow="1" bandRow="1">
                <a:tableStyleId>{5C22544A-7EE6-4342-B048-85BDC9FD1C3A}</a:tableStyleId>
              </a:tblPr>
              <a:tblGrid>
                <a:gridCol w="3520788">
                  <a:extLst>
                    <a:ext uri="{9D8B030D-6E8A-4147-A177-3AD203B41FA5}">
                      <a16:colId xmlns:a16="http://schemas.microsoft.com/office/drawing/2014/main" val="3972209917"/>
                    </a:ext>
                  </a:extLst>
                </a:gridCol>
                <a:gridCol w="6298852">
                  <a:extLst>
                    <a:ext uri="{9D8B030D-6E8A-4147-A177-3AD203B41FA5}">
                      <a16:colId xmlns:a16="http://schemas.microsoft.com/office/drawing/2014/main" val="3036582897"/>
                    </a:ext>
                  </a:extLst>
                </a:gridCol>
              </a:tblGrid>
              <a:tr h="359966">
                <a:tc>
                  <a:txBody>
                    <a:bodyPr/>
                    <a:lstStyle/>
                    <a:p>
                      <a:r>
                        <a:rPr lang="en-AU" sz="1400" dirty="0">
                          <a:latin typeface="HurmeGeometricSans4 Regular" panose="020B0500020000000000" pitchFamily="34" charset="0"/>
                        </a:rPr>
                        <a:t>Opportunity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379B"/>
                    </a:solidFill>
                  </a:tcPr>
                </a:tc>
                <a:tc>
                  <a:txBody>
                    <a:bodyPr/>
                    <a:lstStyle/>
                    <a:p>
                      <a:r>
                        <a:rPr lang="en-AU" sz="1400" dirty="0">
                          <a:latin typeface="HurmeGeometricSans4 Regular" panose="020B0500020000000000" pitchFamily="34" charset="0"/>
                        </a:rPr>
                        <a:t>School based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379B"/>
                    </a:solidFill>
                  </a:tcPr>
                </a:tc>
                <a:extLst>
                  <a:ext uri="{0D108BD9-81ED-4DB2-BD59-A6C34878D82A}">
                    <a16:rowId xmlns:a16="http://schemas.microsoft.com/office/drawing/2014/main" val="1559643086"/>
                  </a:ext>
                </a:extLst>
              </a:tr>
              <a:tr h="1094854">
                <a:tc>
                  <a:txBody>
                    <a:bodyPr/>
                    <a:lstStyle/>
                    <a:p>
                      <a:r>
                        <a:rPr lang="en-AU" sz="1400" dirty="0">
                          <a:latin typeface="HurmeGeometricSans4 Regular" panose="020B0500020000000000" pitchFamily="34" charset="0"/>
                        </a:rPr>
                        <a:t>Join a club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Develop clubs or groups within the school tailored to different students’ interests (e.g., chess, dance, book club, maths, social)</a:t>
                      </a:r>
                    </a:p>
                    <a:p>
                      <a:pPr marL="285750" indent="-285750">
                        <a:buFont typeface="Arial" panose="020B0604020202020204" pitchFamily="34" charset="0"/>
                        <a:buChar char="•"/>
                      </a:pPr>
                      <a:r>
                        <a:rPr lang="en-AU" sz="1400" dirty="0">
                          <a:latin typeface="HurmeGeometricSans4 Regular" panose="020B0500020000000000" pitchFamily="34" charset="0"/>
                        </a:rPr>
                        <a:t>Develop school sporting groups at lunch or after school </a:t>
                      </a:r>
                    </a:p>
                    <a:p>
                      <a:pPr marL="285750" indent="-285750">
                        <a:buFont typeface="Arial" panose="020B0604020202020204" pitchFamily="34" charset="0"/>
                        <a:buChar char="•"/>
                      </a:pPr>
                      <a:r>
                        <a:rPr lang="en-AU" sz="1400" dirty="0">
                          <a:latin typeface="HurmeGeometricSans4 Regular" panose="020B0500020000000000" pitchFamily="34" charset="0"/>
                        </a:rPr>
                        <a:t>Promote clubs or groups within your community for students to join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2725600"/>
                  </a:ext>
                </a:extLst>
              </a:tr>
              <a:tr h="565749">
                <a:tc>
                  <a:txBody>
                    <a:bodyPr/>
                    <a:lstStyle/>
                    <a:p>
                      <a:r>
                        <a:rPr lang="en-AU" sz="1400" dirty="0">
                          <a:latin typeface="HurmeGeometricSans4 Regular" panose="020B0500020000000000" pitchFamily="34" charset="0"/>
                        </a:rPr>
                        <a:t>Student/staff belonging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Implement health promotion programs such as Act Belong Commit, Be You, Mind Matters, etc.</a:t>
                      </a:r>
                    </a:p>
                    <a:p>
                      <a:pPr marL="285750" indent="-285750">
                        <a:buFont typeface="Arial" panose="020B0604020202020204" pitchFamily="34" charset="0"/>
                        <a:buChar char="•"/>
                      </a:pPr>
                      <a:r>
                        <a:rPr lang="en-AU" sz="1400" dirty="0">
                          <a:latin typeface="HurmeGeometricSans4 Regular" panose="020B0500020000000000" pitchFamily="34" charset="0"/>
                        </a:rPr>
                        <a:t>Teachers showing support and interest in students' lives/education</a:t>
                      </a:r>
                    </a:p>
                    <a:p>
                      <a:pPr marL="285750" indent="-285750">
                        <a:buFont typeface="Arial" panose="020B0604020202020204" pitchFamily="34" charset="0"/>
                        <a:buChar char="•"/>
                      </a:pPr>
                      <a:r>
                        <a:rPr lang="en-AU" sz="1400" dirty="0">
                          <a:latin typeface="HurmeGeometricSans4 Regular" panose="020B0500020000000000" pitchFamily="34" charset="0"/>
                        </a:rPr>
                        <a:t>Encourage help seeking behaviours (reduce stigma)</a:t>
                      </a:r>
                    </a:p>
                    <a:p>
                      <a:pPr marL="285750" indent="-285750">
                        <a:buFont typeface="Arial" panose="020B0604020202020204" pitchFamily="34" charset="0"/>
                        <a:buChar char="•"/>
                      </a:pPr>
                      <a:r>
                        <a:rPr lang="en-AU" sz="1400" dirty="0">
                          <a:latin typeface="HurmeGeometricSans4 Regular" panose="020B0500020000000000" pitchFamily="34" charset="0"/>
                        </a:rPr>
                        <a:t>Acknowledge students' strengths and giving them opportunities to use strengths </a:t>
                      </a:r>
                    </a:p>
                    <a:p>
                      <a:pPr marL="285750" indent="-285750">
                        <a:buFont typeface="Arial" panose="020B0604020202020204" pitchFamily="34" charset="0"/>
                        <a:buChar char="•"/>
                      </a:pPr>
                      <a:r>
                        <a:rPr lang="en-AU" sz="1400" dirty="0">
                          <a:latin typeface="HurmeGeometricSans4 Regular" panose="020B0500020000000000" pitchFamily="34" charset="0"/>
                        </a:rPr>
                        <a:t>Practicing gratitude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6332209"/>
                  </a:ext>
                </a:extLst>
              </a:tr>
              <a:tr h="565749">
                <a:tc>
                  <a:txBody>
                    <a:bodyPr/>
                    <a:lstStyle/>
                    <a:p>
                      <a:r>
                        <a:rPr lang="en-AU" sz="1400" dirty="0">
                          <a:latin typeface="HurmeGeometricSans4 Regular" panose="020B0500020000000000" pitchFamily="34" charset="0"/>
                        </a:rPr>
                        <a:t>Classroom belonging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Greeting each student in the morning</a:t>
                      </a:r>
                    </a:p>
                    <a:p>
                      <a:pPr marL="285750" indent="-285750">
                        <a:buFont typeface="Arial" panose="020B0604020202020204" pitchFamily="34" charset="0"/>
                        <a:buChar char="•"/>
                      </a:pPr>
                      <a:r>
                        <a:rPr lang="en-AU" sz="1400" dirty="0">
                          <a:latin typeface="HurmeGeometricSans4 Regular" panose="020B0500020000000000" pitchFamily="34" charset="0"/>
                        </a:rPr>
                        <a:t>Classroom routines </a:t>
                      </a:r>
                    </a:p>
                    <a:p>
                      <a:pPr marL="285750" indent="-285750">
                        <a:buFont typeface="Arial" panose="020B0604020202020204" pitchFamily="34" charset="0"/>
                        <a:buChar char="•"/>
                      </a:pPr>
                      <a:r>
                        <a:rPr lang="en-AU" sz="1400" dirty="0">
                          <a:latin typeface="HurmeGeometricSans4 Regular" panose="020B0500020000000000" pitchFamily="34" charset="0"/>
                        </a:rPr>
                        <a:t>Classroom yarning circles (to explore this week's feelings)</a:t>
                      </a:r>
                    </a:p>
                    <a:p>
                      <a:pPr marL="285750" indent="-285750">
                        <a:buFont typeface="Arial" panose="020B0604020202020204" pitchFamily="34" charset="0"/>
                        <a:buChar char="•"/>
                      </a:pPr>
                      <a:r>
                        <a:rPr lang="en-AU" sz="1400" dirty="0">
                          <a:latin typeface="HurmeGeometricSans4 Regular" panose="020B0500020000000000" pitchFamily="34" charset="0"/>
                        </a:rPr>
                        <a:t>Strength-based teaching approaches</a:t>
                      </a:r>
                    </a:p>
                    <a:p>
                      <a:pPr marL="285750" indent="-285750">
                        <a:buFont typeface="Arial" panose="020B0604020202020204" pitchFamily="34" charset="0"/>
                        <a:buChar char="•"/>
                      </a:pPr>
                      <a:r>
                        <a:rPr lang="en-AU" sz="1400" dirty="0">
                          <a:latin typeface="HurmeGeometricSans4 Regular" panose="020B0500020000000000" pitchFamily="34" charset="0"/>
                        </a:rPr>
                        <a:t>Acknowledging positive behaviours </a:t>
                      </a:r>
                    </a:p>
                    <a:p>
                      <a:pPr marL="285750" indent="-285750">
                        <a:buFont typeface="Arial" panose="020B0604020202020204" pitchFamily="34" charset="0"/>
                        <a:buChar char="•"/>
                      </a:pPr>
                      <a:r>
                        <a:rPr lang="en-AU" sz="1400" dirty="0">
                          <a:latin typeface="HurmeGeometricSans4 Regular" panose="020B0500020000000000" pitchFamily="34" charset="0"/>
                        </a:rPr>
                        <a:t>Making parents/caregivers welcome in the classroom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8568162"/>
                  </a:ext>
                </a:extLst>
              </a:tr>
              <a:tr h="565749">
                <a:tc>
                  <a:txBody>
                    <a:bodyPr/>
                    <a:lstStyle/>
                    <a:p>
                      <a:r>
                        <a:rPr lang="en-AU" sz="1400" dirty="0">
                          <a:latin typeface="HurmeGeometricSans4 Regular" panose="020B0500020000000000" pitchFamily="34" charset="0"/>
                        </a:rPr>
                        <a:t>School belonging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Regular school events and activities </a:t>
                      </a:r>
                    </a:p>
                    <a:p>
                      <a:pPr marL="285750" indent="-285750">
                        <a:buFont typeface="Arial" panose="020B0604020202020204" pitchFamily="34" charset="0"/>
                        <a:buChar char="•"/>
                      </a:pPr>
                      <a:r>
                        <a:rPr lang="en-AU" sz="1400" dirty="0">
                          <a:latin typeface="HurmeGeometricSans4 Regular" panose="020B0500020000000000" pitchFamily="34" charset="0"/>
                        </a:rPr>
                        <a:t>Parents/caregivers encouraged to be involved at school</a:t>
                      </a:r>
                    </a:p>
                    <a:p>
                      <a:pPr marL="285750" indent="-285750">
                        <a:buFont typeface="Arial" panose="020B0604020202020204" pitchFamily="34" charset="0"/>
                        <a:buChar char="•"/>
                      </a:pPr>
                      <a:r>
                        <a:rPr lang="en-AU" sz="1400" dirty="0">
                          <a:latin typeface="HurmeGeometricSans4 Regular" panose="020B0500020000000000" pitchFamily="34" charset="0"/>
                        </a:rPr>
                        <a:t>Implement a buddy or peer support program</a:t>
                      </a:r>
                    </a:p>
                    <a:p>
                      <a:pPr marL="285750" indent="-285750">
                        <a:buFont typeface="Arial" panose="020B0604020202020204" pitchFamily="34" charset="0"/>
                        <a:buChar char="•"/>
                      </a:pPr>
                      <a:r>
                        <a:rPr lang="en-AU" sz="1400" dirty="0">
                          <a:latin typeface="HurmeGeometricSans4 Regular" panose="020B0500020000000000" pitchFamily="34" charset="0"/>
                        </a:rPr>
                        <a:t>Highlight key staff members that may be needed for personal support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8940308"/>
                  </a:ext>
                </a:extLst>
              </a:tr>
            </a:tbl>
          </a:graphicData>
        </a:graphic>
      </p:graphicFrame>
    </p:spTree>
    <p:extLst>
      <p:ext uri="{BB962C8B-B14F-4D97-AF65-F5344CB8AC3E}">
        <p14:creationId xmlns:p14="http://schemas.microsoft.com/office/powerpoint/2010/main" val="4095077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9BD26E-9605-412C-8989-E43088B72693}"/>
              </a:ext>
            </a:extLst>
          </p:cNvPr>
          <p:cNvSpPr txBox="1"/>
          <p:nvPr/>
        </p:nvSpPr>
        <p:spPr>
          <a:xfrm>
            <a:off x="798372" y="501950"/>
            <a:ext cx="9614208" cy="923330"/>
          </a:xfrm>
          <a:prstGeom prst="rect">
            <a:avLst/>
          </a:prstGeom>
          <a:noFill/>
        </p:spPr>
        <p:txBody>
          <a:bodyPr wrap="square" rtlCol="0">
            <a:spAutoFit/>
          </a:bodyPr>
          <a:lstStyle/>
          <a:p>
            <a:r>
              <a:rPr lang="en-AU" sz="3600" b="1" dirty="0">
                <a:solidFill>
                  <a:srgbClr val="723781"/>
                </a:solidFill>
                <a:latin typeface="HurmeGeometricSans4 SemiBold" panose="020B0700020000000000" pitchFamily="34" charset="0"/>
              </a:rPr>
              <a:t>Benefits of this:</a:t>
            </a:r>
            <a:endParaRPr lang="en-AU" sz="1600" dirty="0">
              <a:latin typeface="HurmeGeometricSans4 SemiBold" panose="020B0700020000000000" pitchFamily="34" charset="0"/>
            </a:endParaRPr>
          </a:p>
          <a:p>
            <a:endParaRPr lang="en-US" dirty="0"/>
          </a:p>
        </p:txBody>
      </p:sp>
      <p:sp>
        <p:nvSpPr>
          <p:cNvPr id="3" name="TextBox 2">
            <a:extLst>
              <a:ext uri="{FF2B5EF4-FFF2-40B4-BE49-F238E27FC236}">
                <a16:creationId xmlns:a16="http://schemas.microsoft.com/office/drawing/2014/main" id="{EB42CEA9-B148-A804-68A9-E1C95C03CE66}"/>
              </a:ext>
            </a:extLst>
          </p:cNvPr>
          <p:cNvSpPr txBox="1"/>
          <p:nvPr/>
        </p:nvSpPr>
        <p:spPr>
          <a:xfrm>
            <a:off x="79485" y="3842011"/>
            <a:ext cx="2930654" cy="646331"/>
          </a:xfrm>
          <a:prstGeom prst="rect">
            <a:avLst/>
          </a:prstGeom>
          <a:noFill/>
        </p:spPr>
        <p:txBody>
          <a:bodyPr wrap="square" rtlCol="0">
            <a:spAutoFit/>
          </a:bodyPr>
          <a:lstStyle/>
          <a:p>
            <a:pPr algn="ctr"/>
            <a:r>
              <a:rPr lang="en-AU" dirty="0">
                <a:latin typeface="HurmeGeometricSans4 Regular" panose="020B0500020000000000" pitchFamily="34" charset="0"/>
              </a:rPr>
              <a:t>Increased </a:t>
            </a:r>
          </a:p>
          <a:p>
            <a:pPr algn="ctr"/>
            <a:r>
              <a:rPr lang="en-AU" dirty="0">
                <a:latin typeface="HurmeGeometricSans4 Regular" panose="020B0500020000000000" pitchFamily="34" charset="0"/>
              </a:rPr>
              <a:t>positive feelings</a:t>
            </a:r>
          </a:p>
        </p:txBody>
      </p:sp>
      <p:sp>
        <p:nvSpPr>
          <p:cNvPr id="4" name="TextBox 3">
            <a:extLst>
              <a:ext uri="{FF2B5EF4-FFF2-40B4-BE49-F238E27FC236}">
                <a16:creationId xmlns:a16="http://schemas.microsoft.com/office/drawing/2014/main" id="{870576FD-DF60-D9A0-926B-40D4C7465934}"/>
              </a:ext>
            </a:extLst>
          </p:cNvPr>
          <p:cNvSpPr txBox="1"/>
          <p:nvPr/>
        </p:nvSpPr>
        <p:spPr>
          <a:xfrm>
            <a:off x="3114105" y="3986307"/>
            <a:ext cx="2930654" cy="369332"/>
          </a:xfrm>
          <a:prstGeom prst="rect">
            <a:avLst/>
          </a:prstGeom>
          <a:noFill/>
        </p:spPr>
        <p:txBody>
          <a:bodyPr wrap="square" rtlCol="0">
            <a:spAutoFit/>
          </a:bodyPr>
          <a:lstStyle/>
          <a:p>
            <a:r>
              <a:rPr lang="en-AU" dirty="0">
                <a:latin typeface="HurmeGeometricSans4 Regular" panose="020B0500020000000000" pitchFamily="34" charset="0"/>
              </a:rPr>
              <a:t>Greater coping ability </a:t>
            </a:r>
          </a:p>
        </p:txBody>
      </p:sp>
      <p:sp>
        <p:nvSpPr>
          <p:cNvPr id="5" name="TextBox 4">
            <a:extLst>
              <a:ext uri="{FF2B5EF4-FFF2-40B4-BE49-F238E27FC236}">
                <a16:creationId xmlns:a16="http://schemas.microsoft.com/office/drawing/2014/main" id="{49F105B5-B62A-F4B0-F90C-69F7A1AC1717}"/>
              </a:ext>
            </a:extLst>
          </p:cNvPr>
          <p:cNvSpPr txBox="1"/>
          <p:nvPr/>
        </p:nvSpPr>
        <p:spPr>
          <a:xfrm>
            <a:off x="5539932" y="3832419"/>
            <a:ext cx="3650659" cy="646331"/>
          </a:xfrm>
          <a:prstGeom prst="rect">
            <a:avLst/>
          </a:prstGeom>
          <a:noFill/>
        </p:spPr>
        <p:txBody>
          <a:bodyPr wrap="square" rtlCol="0">
            <a:spAutoFit/>
          </a:bodyPr>
          <a:lstStyle/>
          <a:p>
            <a:pPr algn="ctr"/>
            <a:r>
              <a:rPr lang="en-AU" dirty="0">
                <a:latin typeface="HurmeGeometricSans4 Regular" panose="020B0500020000000000" pitchFamily="34" charset="0"/>
              </a:rPr>
              <a:t>Higher academic </a:t>
            </a:r>
          </a:p>
          <a:p>
            <a:pPr algn="ctr"/>
            <a:r>
              <a:rPr lang="en-AU" dirty="0">
                <a:latin typeface="HurmeGeometricSans4 Regular" panose="020B0500020000000000" pitchFamily="34" charset="0"/>
              </a:rPr>
              <a:t>performance</a:t>
            </a:r>
          </a:p>
        </p:txBody>
      </p:sp>
      <p:sp>
        <p:nvSpPr>
          <p:cNvPr id="6" name="TextBox 5">
            <a:extLst>
              <a:ext uri="{FF2B5EF4-FFF2-40B4-BE49-F238E27FC236}">
                <a16:creationId xmlns:a16="http://schemas.microsoft.com/office/drawing/2014/main" id="{DFA05898-9527-832C-9B6E-C303B94246D5}"/>
              </a:ext>
            </a:extLst>
          </p:cNvPr>
          <p:cNvSpPr txBox="1"/>
          <p:nvPr/>
        </p:nvSpPr>
        <p:spPr>
          <a:xfrm>
            <a:off x="8974970" y="4017084"/>
            <a:ext cx="3650659" cy="369332"/>
          </a:xfrm>
          <a:prstGeom prst="rect">
            <a:avLst/>
          </a:prstGeom>
          <a:noFill/>
        </p:spPr>
        <p:txBody>
          <a:bodyPr wrap="square" rtlCol="0">
            <a:spAutoFit/>
          </a:bodyPr>
          <a:lstStyle/>
          <a:p>
            <a:r>
              <a:rPr lang="en-AU" dirty="0">
                <a:latin typeface="HurmeGeometricSans4 Regular" panose="020B0500020000000000" pitchFamily="34" charset="0"/>
              </a:rPr>
              <a:t>Less risk-taking behaviours</a:t>
            </a:r>
          </a:p>
        </p:txBody>
      </p:sp>
      <p:pic>
        <p:nvPicPr>
          <p:cNvPr id="8" name="Picture 7" descr="Icon&#10;&#10;Description automatically generated">
            <a:extLst>
              <a:ext uri="{FF2B5EF4-FFF2-40B4-BE49-F238E27FC236}">
                <a16:creationId xmlns:a16="http://schemas.microsoft.com/office/drawing/2014/main" id="{8C8F1696-03E4-015C-0B4E-E24C79DD859B}"/>
              </a:ext>
            </a:extLst>
          </p:cNvPr>
          <p:cNvPicPr>
            <a:picLocks noChangeAspect="1"/>
          </p:cNvPicPr>
          <p:nvPr/>
        </p:nvPicPr>
        <p:blipFill rotWithShape="1">
          <a:blip r:embed="rId3"/>
          <a:srcRect l="-583" t="3977" r="583" b="13436"/>
          <a:stretch/>
        </p:blipFill>
        <p:spPr>
          <a:xfrm>
            <a:off x="602480" y="1642902"/>
            <a:ext cx="1874377" cy="2189517"/>
          </a:xfrm>
          <a:prstGeom prst="rect">
            <a:avLst/>
          </a:prstGeom>
        </p:spPr>
      </p:pic>
      <p:pic>
        <p:nvPicPr>
          <p:cNvPr id="10" name="Picture 9" descr="Icon&#10;&#10;Description automatically generated">
            <a:extLst>
              <a:ext uri="{FF2B5EF4-FFF2-40B4-BE49-F238E27FC236}">
                <a16:creationId xmlns:a16="http://schemas.microsoft.com/office/drawing/2014/main" id="{549F0430-F85F-0697-79AC-292F6069B75F}"/>
              </a:ext>
            </a:extLst>
          </p:cNvPr>
          <p:cNvPicPr>
            <a:picLocks noChangeAspect="1"/>
          </p:cNvPicPr>
          <p:nvPr/>
        </p:nvPicPr>
        <p:blipFill rotWithShape="1">
          <a:blip r:embed="rId4"/>
          <a:srcRect t="20117" b="28055"/>
          <a:stretch/>
        </p:blipFill>
        <p:spPr>
          <a:xfrm>
            <a:off x="3247984" y="2153089"/>
            <a:ext cx="2424303" cy="1777164"/>
          </a:xfrm>
          <a:prstGeom prst="rect">
            <a:avLst/>
          </a:prstGeom>
        </p:spPr>
      </p:pic>
      <p:pic>
        <p:nvPicPr>
          <p:cNvPr id="16" name="Picture 15" descr="Icon&#10;&#10;Description automatically generated">
            <a:extLst>
              <a:ext uri="{FF2B5EF4-FFF2-40B4-BE49-F238E27FC236}">
                <a16:creationId xmlns:a16="http://schemas.microsoft.com/office/drawing/2014/main" id="{F175EE33-EE23-5402-E95A-4B0B2B836867}"/>
              </a:ext>
            </a:extLst>
          </p:cNvPr>
          <p:cNvPicPr>
            <a:picLocks noChangeAspect="1"/>
          </p:cNvPicPr>
          <p:nvPr/>
        </p:nvPicPr>
        <p:blipFill rotWithShape="1">
          <a:blip r:embed="rId5"/>
          <a:srcRect t="19649" b="19766"/>
          <a:stretch/>
        </p:blipFill>
        <p:spPr>
          <a:xfrm>
            <a:off x="6200425" y="1788721"/>
            <a:ext cx="2329671" cy="1996360"/>
          </a:xfrm>
          <a:prstGeom prst="rect">
            <a:avLst/>
          </a:prstGeom>
        </p:spPr>
      </p:pic>
      <p:pic>
        <p:nvPicPr>
          <p:cNvPr id="18" name="Picture 17" descr="Icon&#10;&#10;Description automatically generated">
            <a:extLst>
              <a:ext uri="{FF2B5EF4-FFF2-40B4-BE49-F238E27FC236}">
                <a16:creationId xmlns:a16="http://schemas.microsoft.com/office/drawing/2014/main" id="{C08CA652-DD07-BA22-400A-A5889A7F635B}"/>
              </a:ext>
            </a:extLst>
          </p:cNvPr>
          <p:cNvPicPr>
            <a:picLocks noChangeAspect="1"/>
          </p:cNvPicPr>
          <p:nvPr/>
        </p:nvPicPr>
        <p:blipFill rotWithShape="1">
          <a:blip r:embed="rId6"/>
          <a:srcRect l="10297" t="14524" r="2945" b="23743"/>
          <a:stretch/>
        </p:blipFill>
        <p:spPr>
          <a:xfrm>
            <a:off x="9395855" y="1788721"/>
            <a:ext cx="2282018" cy="2296726"/>
          </a:xfrm>
          <a:prstGeom prst="rect">
            <a:avLst/>
          </a:prstGeom>
        </p:spPr>
      </p:pic>
    </p:spTree>
    <p:extLst>
      <p:ext uri="{BB962C8B-B14F-4D97-AF65-F5344CB8AC3E}">
        <p14:creationId xmlns:p14="http://schemas.microsoft.com/office/powerpoint/2010/main" val="1539655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D662DD-56CB-2BAD-79E0-A6E51AC37765}"/>
              </a:ext>
            </a:extLst>
          </p:cNvPr>
          <p:cNvSpPr txBox="1"/>
          <p:nvPr/>
        </p:nvSpPr>
        <p:spPr>
          <a:xfrm>
            <a:off x="521988" y="373084"/>
            <a:ext cx="9614208" cy="523220"/>
          </a:xfrm>
          <a:prstGeom prst="rect">
            <a:avLst/>
          </a:prstGeom>
          <a:noFill/>
        </p:spPr>
        <p:txBody>
          <a:bodyPr wrap="square" rtlCol="0">
            <a:spAutoFit/>
          </a:bodyPr>
          <a:lstStyle/>
          <a:p>
            <a:r>
              <a:rPr lang="en-AU" sz="2800" b="1" dirty="0">
                <a:solidFill>
                  <a:srgbClr val="723781"/>
                </a:solidFill>
                <a:latin typeface="HurmeGeometricSans4 SemiBold" panose="020B0700020000000000" pitchFamily="34" charset="0"/>
              </a:rPr>
              <a:t>Opportunities to </a:t>
            </a:r>
            <a:r>
              <a:rPr lang="en-AU" sz="2800" b="1" dirty="0">
                <a:solidFill>
                  <a:srgbClr val="2593C5"/>
                </a:solidFill>
                <a:latin typeface="HurmeGeometricSans4 Bold" panose="020B0800020000000000" pitchFamily="34" charset="0"/>
              </a:rPr>
              <a:t>Commit</a:t>
            </a:r>
          </a:p>
        </p:txBody>
      </p:sp>
      <p:graphicFrame>
        <p:nvGraphicFramePr>
          <p:cNvPr id="2" name="Table 10">
            <a:extLst>
              <a:ext uri="{FF2B5EF4-FFF2-40B4-BE49-F238E27FC236}">
                <a16:creationId xmlns:a16="http://schemas.microsoft.com/office/drawing/2014/main" id="{3A7AF46D-21E2-8816-A157-9F52B3A4AB82}"/>
              </a:ext>
            </a:extLst>
          </p:cNvPr>
          <p:cNvGraphicFramePr>
            <a:graphicFrameLocks noGrp="1"/>
          </p:cNvGraphicFramePr>
          <p:nvPr>
            <p:extLst>
              <p:ext uri="{D42A27DB-BD31-4B8C-83A1-F6EECF244321}">
                <p14:modId xmlns:p14="http://schemas.microsoft.com/office/powerpoint/2010/main" val="56582729"/>
              </p:ext>
            </p:extLst>
          </p:nvPr>
        </p:nvGraphicFramePr>
        <p:xfrm>
          <a:off x="641096" y="1114644"/>
          <a:ext cx="9819640" cy="4714654"/>
        </p:xfrm>
        <a:graphic>
          <a:graphicData uri="http://schemas.openxmlformats.org/drawingml/2006/table">
            <a:tbl>
              <a:tblPr firstRow="1" bandRow="1">
                <a:tableStyleId>{5C22544A-7EE6-4342-B048-85BDC9FD1C3A}</a:tableStyleId>
              </a:tblPr>
              <a:tblGrid>
                <a:gridCol w="3520788">
                  <a:extLst>
                    <a:ext uri="{9D8B030D-6E8A-4147-A177-3AD203B41FA5}">
                      <a16:colId xmlns:a16="http://schemas.microsoft.com/office/drawing/2014/main" val="3972209917"/>
                    </a:ext>
                  </a:extLst>
                </a:gridCol>
                <a:gridCol w="6298852">
                  <a:extLst>
                    <a:ext uri="{9D8B030D-6E8A-4147-A177-3AD203B41FA5}">
                      <a16:colId xmlns:a16="http://schemas.microsoft.com/office/drawing/2014/main" val="3036582897"/>
                    </a:ext>
                  </a:extLst>
                </a:gridCol>
              </a:tblGrid>
              <a:tr h="335545">
                <a:tc>
                  <a:txBody>
                    <a:bodyPr/>
                    <a:lstStyle/>
                    <a:p>
                      <a:r>
                        <a:rPr lang="en-AU" sz="1400" dirty="0">
                          <a:latin typeface="HurmeGeometricSans4 Regular" panose="020B0500020000000000" pitchFamily="34" charset="0"/>
                        </a:rPr>
                        <a:t>Opportunity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379B"/>
                    </a:solidFill>
                  </a:tcPr>
                </a:tc>
                <a:tc>
                  <a:txBody>
                    <a:bodyPr/>
                    <a:lstStyle/>
                    <a:p>
                      <a:r>
                        <a:rPr lang="en-AU" sz="1400" dirty="0">
                          <a:latin typeface="HurmeGeometricSans4 Regular" panose="020B0500020000000000" pitchFamily="34" charset="0"/>
                        </a:rPr>
                        <a:t>School based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379B"/>
                    </a:solidFill>
                  </a:tcPr>
                </a:tc>
                <a:extLst>
                  <a:ext uri="{0D108BD9-81ED-4DB2-BD59-A6C34878D82A}">
                    <a16:rowId xmlns:a16="http://schemas.microsoft.com/office/drawing/2014/main" val="1559643086"/>
                  </a:ext>
                </a:extLst>
              </a:tr>
              <a:tr h="798964">
                <a:tc>
                  <a:txBody>
                    <a:bodyPr/>
                    <a:lstStyle/>
                    <a:p>
                      <a:r>
                        <a:rPr lang="en-AU" sz="1400" dirty="0">
                          <a:latin typeface="HurmeGeometricSans4 Regular" panose="020B0500020000000000" pitchFamily="34" charset="0"/>
                        </a:rPr>
                        <a:t>Commit to a goal or an activity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Raise money for the school or charity </a:t>
                      </a:r>
                    </a:p>
                    <a:p>
                      <a:pPr marL="285750" indent="-285750">
                        <a:buFont typeface="Arial" panose="020B0604020202020204" pitchFamily="34" charset="0"/>
                        <a:buChar char="•"/>
                      </a:pPr>
                      <a:r>
                        <a:rPr lang="en-AU" sz="1400" dirty="0">
                          <a:latin typeface="HurmeGeometricSans4 Regular" panose="020B0500020000000000" pitchFamily="34" charset="0"/>
                        </a:rPr>
                        <a:t>Develop and maintain a school </a:t>
                      </a:r>
                      <a:r>
                        <a:rPr lang="en-AU" sz="1400" dirty="0" err="1">
                          <a:latin typeface="HurmeGeometricSans4 Regular" panose="020B0500020000000000" pitchFamily="34" charset="0"/>
                        </a:rPr>
                        <a:t>vege</a:t>
                      </a:r>
                      <a:r>
                        <a:rPr lang="en-AU" sz="1400" dirty="0">
                          <a:latin typeface="HurmeGeometricSans4 Regular" panose="020B0500020000000000" pitchFamily="34" charset="0"/>
                        </a:rPr>
                        <a:t> garden </a:t>
                      </a:r>
                    </a:p>
                    <a:p>
                      <a:pPr marL="285750" indent="-285750">
                        <a:buFont typeface="Arial" panose="020B0604020202020204" pitchFamily="34" charset="0"/>
                        <a:buChar char="•"/>
                      </a:pPr>
                      <a:r>
                        <a:rPr lang="en-AU" sz="1400" dirty="0">
                          <a:latin typeface="HurmeGeometricSans4 Regular" panose="020B0500020000000000" pitchFamily="34" charset="0"/>
                        </a:rPr>
                        <a:t>Paint a school mural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2725600"/>
                  </a:ext>
                </a:extLst>
              </a:tr>
              <a:tr h="767130">
                <a:tc>
                  <a:txBody>
                    <a:bodyPr/>
                    <a:lstStyle/>
                    <a:p>
                      <a:r>
                        <a:rPr lang="en-AU" sz="1400" dirty="0">
                          <a:latin typeface="HurmeGeometricSans4 Regular" panose="020B0500020000000000" pitchFamily="34" charset="0"/>
                        </a:rPr>
                        <a:t>Volunteer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Pick up rubbish at the local beach</a:t>
                      </a:r>
                    </a:p>
                    <a:p>
                      <a:pPr marL="285750" indent="-285750">
                        <a:buFont typeface="Arial" panose="020B0604020202020204" pitchFamily="34" charset="0"/>
                        <a:buChar char="•"/>
                      </a:pPr>
                      <a:r>
                        <a:rPr lang="en-AU" sz="1400" dirty="0">
                          <a:latin typeface="HurmeGeometricSans4 Regular" panose="020B0500020000000000" pitchFamily="34" charset="0"/>
                        </a:rPr>
                        <a:t>Parent volunteers</a:t>
                      </a:r>
                    </a:p>
                    <a:p>
                      <a:pPr marL="285750" indent="-285750">
                        <a:buFont typeface="Arial" panose="020B0604020202020204" pitchFamily="34" charset="0"/>
                        <a:buChar char="•"/>
                      </a:pPr>
                      <a:endParaRPr lang="en-AU" sz="1400" dirty="0">
                        <a:latin typeface="HurmeGeometricSans4 Regular" panose="020B050002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8568162"/>
                  </a:ext>
                </a:extLst>
              </a:tr>
              <a:tr h="539832">
                <a:tc>
                  <a:txBody>
                    <a:bodyPr/>
                    <a:lstStyle/>
                    <a:p>
                      <a:r>
                        <a:rPr lang="en-AU" sz="1400" dirty="0">
                          <a:latin typeface="HurmeGeometricSans4 Regular" panose="020B0500020000000000" pitchFamily="34" charset="0"/>
                        </a:rPr>
                        <a:t>Develop an Act Belong Committee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AU" sz="1400" dirty="0">
                          <a:latin typeface="HurmeGeometricSans4 Regular" panose="020B0500020000000000" pitchFamily="34" charset="0"/>
                        </a:rPr>
                        <a:t>Ask students, staff or parents to be champions in the school and develop ideas for mental wellbeing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8940308"/>
                  </a:ext>
                </a:extLst>
              </a:tr>
              <a:tr h="539832">
                <a:tc>
                  <a:txBody>
                    <a:bodyPr/>
                    <a:lstStyle/>
                    <a:p>
                      <a:r>
                        <a:rPr lang="en-AU" sz="1400" dirty="0">
                          <a:latin typeface="HurmeGeometricSans4 Regular" panose="020B0500020000000000" pitchFamily="34" charset="0"/>
                        </a:rPr>
                        <a:t>Get involved in the 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Attend community events</a:t>
                      </a:r>
                    </a:p>
                    <a:p>
                      <a:pPr marL="285750" indent="-285750">
                        <a:buFont typeface="Arial" panose="020B0604020202020204" pitchFamily="34" charset="0"/>
                        <a:buChar char="•"/>
                      </a:pPr>
                      <a:r>
                        <a:rPr lang="en-AU" sz="1400" dirty="0">
                          <a:latin typeface="HurmeGeometricSans4 Regular" panose="020B0500020000000000" pitchFamily="34" charset="0"/>
                        </a:rPr>
                        <a:t>Donate old clothes or toys to the op shop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7930331"/>
                  </a:ext>
                </a:extLst>
              </a:tr>
              <a:tr h="539832">
                <a:tc>
                  <a:txBody>
                    <a:bodyPr/>
                    <a:lstStyle/>
                    <a:p>
                      <a:r>
                        <a:rPr lang="en-AU" sz="1400" dirty="0">
                          <a:latin typeface="HurmeGeometricSans4 Regular" panose="020B0500020000000000" pitchFamily="34" charset="0"/>
                        </a:rPr>
                        <a:t>Fundraise/donate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Fundraise as a school or class for local charity groups </a:t>
                      </a:r>
                    </a:p>
                    <a:p>
                      <a:pPr marL="285750" indent="-285750">
                        <a:buFont typeface="Arial" panose="020B0604020202020204" pitchFamily="34" charset="0"/>
                        <a:buChar char="•"/>
                      </a:pPr>
                      <a:r>
                        <a:rPr lang="en-AU" sz="1400" dirty="0">
                          <a:latin typeface="HurmeGeometricSans4 Regular" panose="020B0500020000000000" pitchFamily="34" charset="0"/>
                        </a:rPr>
                        <a:t>Ask students to bring a tin of food for a food relief organisation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738278"/>
                  </a:ext>
                </a:extLst>
              </a:tr>
              <a:tr h="1193519">
                <a:tc>
                  <a:txBody>
                    <a:bodyPr/>
                    <a:lstStyle/>
                    <a:p>
                      <a:r>
                        <a:rPr lang="en-AU" sz="1400" dirty="0">
                          <a:latin typeface="HurmeGeometricSans4 Regular" panose="020B0500020000000000" pitchFamily="34" charset="0"/>
                        </a:rPr>
                        <a:t>Random Acts of Kindness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Let somebody else go first</a:t>
                      </a:r>
                    </a:p>
                    <a:p>
                      <a:pPr marL="285750" indent="-285750">
                        <a:buFont typeface="Arial" panose="020B0604020202020204" pitchFamily="34" charset="0"/>
                        <a:buChar char="•"/>
                      </a:pPr>
                      <a:r>
                        <a:rPr lang="en-AU" sz="1400" dirty="0">
                          <a:latin typeface="HurmeGeometricSans4 Regular" panose="020B0500020000000000" pitchFamily="34" charset="0"/>
                        </a:rPr>
                        <a:t>Share something with another student</a:t>
                      </a:r>
                    </a:p>
                    <a:p>
                      <a:pPr marL="285750" indent="-285750">
                        <a:buFont typeface="Arial" panose="020B0604020202020204" pitchFamily="34" charset="0"/>
                        <a:buChar char="•"/>
                      </a:pPr>
                      <a:r>
                        <a:rPr lang="en-AU" sz="1400" dirty="0">
                          <a:latin typeface="HurmeGeometricSans4 Regular" panose="020B0500020000000000" pitchFamily="34" charset="0"/>
                        </a:rPr>
                        <a:t>Make another teacher a coffee/tea</a:t>
                      </a:r>
                    </a:p>
                    <a:p>
                      <a:pPr marL="285750" indent="-285750">
                        <a:buFont typeface="Arial" panose="020B0604020202020204" pitchFamily="34" charset="0"/>
                        <a:buChar char="•"/>
                      </a:pPr>
                      <a:r>
                        <a:rPr lang="en-AU" sz="1400" dirty="0">
                          <a:latin typeface="HurmeGeometricSans4 Regular" panose="020B0500020000000000" pitchFamily="34" charset="0"/>
                        </a:rPr>
                        <a:t>Teacher to reinforce kindness in the classroom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1935618"/>
                  </a:ext>
                </a:extLst>
              </a:tr>
            </a:tbl>
          </a:graphicData>
        </a:graphic>
      </p:graphicFrame>
    </p:spTree>
    <p:extLst>
      <p:ext uri="{BB962C8B-B14F-4D97-AF65-F5344CB8AC3E}">
        <p14:creationId xmlns:p14="http://schemas.microsoft.com/office/powerpoint/2010/main" val="3076086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9BD26E-9605-412C-8989-E43088B72693}"/>
              </a:ext>
            </a:extLst>
          </p:cNvPr>
          <p:cNvSpPr txBox="1"/>
          <p:nvPr/>
        </p:nvSpPr>
        <p:spPr>
          <a:xfrm>
            <a:off x="798372" y="501950"/>
            <a:ext cx="9614208" cy="984885"/>
          </a:xfrm>
          <a:prstGeom prst="rect">
            <a:avLst/>
          </a:prstGeom>
          <a:noFill/>
        </p:spPr>
        <p:txBody>
          <a:bodyPr wrap="square" rtlCol="0">
            <a:spAutoFit/>
          </a:bodyPr>
          <a:lstStyle/>
          <a:p>
            <a:r>
              <a:rPr lang="en-AU" sz="4000" b="1" dirty="0">
                <a:solidFill>
                  <a:srgbClr val="723781"/>
                </a:solidFill>
                <a:latin typeface="HurmeGeometricSans4 SemiBold" panose="020B0700020000000000" pitchFamily="34" charset="0"/>
              </a:rPr>
              <a:t>Benefits of this:</a:t>
            </a:r>
            <a:endParaRPr lang="en-AU" dirty="0">
              <a:latin typeface="HurmeGeometricSans4 SemiBold" panose="020B0700020000000000" pitchFamily="34" charset="0"/>
            </a:endParaRPr>
          </a:p>
          <a:p>
            <a:endParaRPr lang="en-US" dirty="0"/>
          </a:p>
        </p:txBody>
      </p:sp>
      <p:sp>
        <p:nvSpPr>
          <p:cNvPr id="3" name="TextBox 2">
            <a:extLst>
              <a:ext uri="{FF2B5EF4-FFF2-40B4-BE49-F238E27FC236}">
                <a16:creationId xmlns:a16="http://schemas.microsoft.com/office/drawing/2014/main" id="{EB42CEA9-B148-A804-68A9-E1C95C03CE66}"/>
              </a:ext>
            </a:extLst>
          </p:cNvPr>
          <p:cNvSpPr txBox="1"/>
          <p:nvPr/>
        </p:nvSpPr>
        <p:spPr>
          <a:xfrm>
            <a:off x="1244786" y="3822870"/>
            <a:ext cx="2930654" cy="369332"/>
          </a:xfrm>
          <a:prstGeom prst="rect">
            <a:avLst/>
          </a:prstGeom>
          <a:noFill/>
        </p:spPr>
        <p:txBody>
          <a:bodyPr wrap="square" rtlCol="0">
            <a:spAutoFit/>
          </a:bodyPr>
          <a:lstStyle/>
          <a:p>
            <a:pPr algn="ctr"/>
            <a:r>
              <a:rPr lang="en-AU" dirty="0">
                <a:latin typeface="HurmeGeometricSans4 Regular" panose="020B0500020000000000" pitchFamily="34" charset="0"/>
              </a:rPr>
              <a:t>Greater life satisfaction </a:t>
            </a:r>
          </a:p>
        </p:txBody>
      </p:sp>
      <p:sp>
        <p:nvSpPr>
          <p:cNvPr id="4" name="TextBox 3">
            <a:extLst>
              <a:ext uri="{FF2B5EF4-FFF2-40B4-BE49-F238E27FC236}">
                <a16:creationId xmlns:a16="http://schemas.microsoft.com/office/drawing/2014/main" id="{870576FD-DF60-D9A0-926B-40D4C7465934}"/>
              </a:ext>
            </a:extLst>
          </p:cNvPr>
          <p:cNvSpPr txBox="1"/>
          <p:nvPr/>
        </p:nvSpPr>
        <p:spPr>
          <a:xfrm>
            <a:off x="4630672" y="3836247"/>
            <a:ext cx="2930654" cy="369332"/>
          </a:xfrm>
          <a:prstGeom prst="rect">
            <a:avLst/>
          </a:prstGeom>
          <a:noFill/>
        </p:spPr>
        <p:txBody>
          <a:bodyPr wrap="square" rtlCol="0">
            <a:spAutoFit/>
          </a:bodyPr>
          <a:lstStyle/>
          <a:p>
            <a:pPr algn="ctr"/>
            <a:r>
              <a:rPr lang="en-AU" dirty="0">
                <a:latin typeface="HurmeGeometricSans4 Regular" panose="020B0500020000000000" pitchFamily="34" charset="0"/>
              </a:rPr>
              <a:t>Reduced stress levels</a:t>
            </a:r>
          </a:p>
        </p:txBody>
      </p:sp>
      <p:sp>
        <p:nvSpPr>
          <p:cNvPr id="5" name="TextBox 4">
            <a:extLst>
              <a:ext uri="{FF2B5EF4-FFF2-40B4-BE49-F238E27FC236}">
                <a16:creationId xmlns:a16="http://schemas.microsoft.com/office/drawing/2014/main" id="{49F105B5-B62A-F4B0-F90C-69F7A1AC1717}"/>
              </a:ext>
            </a:extLst>
          </p:cNvPr>
          <p:cNvSpPr txBox="1"/>
          <p:nvPr/>
        </p:nvSpPr>
        <p:spPr>
          <a:xfrm>
            <a:off x="7615108" y="3836247"/>
            <a:ext cx="3650659" cy="369332"/>
          </a:xfrm>
          <a:prstGeom prst="rect">
            <a:avLst/>
          </a:prstGeom>
          <a:noFill/>
        </p:spPr>
        <p:txBody>
          <a:bodyPr wrap="square" rtlCol="0">
            <a:spAutoFit/>
          </a:bodyPr>
          <a:lstStyle/>
          <a:p>
            <a:pPr algn="ctr"/>
            <a:r>
              <a:rPr lang="en-AU" dirty="0">
                <a:latin typeface="HurmeGeometricSans4 Regular" panose="020B0500020000000000" pitchFamily="34" charset="0"/>
              </a:rPr>
              <a:t>Increased immune function</a:t>
            </a:r>
          </a:p>
        </p:txBody>
      </p:sp>
      <p:pic>
        <p:nvPicPr>
          <p:cNvPr id="13" name="Picture 12" descr="Icon&#10;&#10;Description automatically generated">
            <a:extLst>
              <a:ext uri="{FF2B5EF4-FFF2-40B4-BE49-F238E27FC236}">
                <a16:creationId xmlns:a16="http://schemas.microsoft.com/office/drawing/2014/main" id="{143F5E79-5DA2-E061-3C90-C46555A97C2B}"/>
              </a:ext>
            </a:extLst>
          </p:cNvPr>
          <p:cNvPicPr>
            <a:picLocks noChangeAspect="1"/>
          </p:cNvPicPr>
          <p:nvPr/>
        </p:nvPicPr>
        <p:blipFill rotWithShape="1">
          <a:blip r:embed="rId3"/>
          <a:srcRect t="18542" b="27659"/>
          <a:stretch/>
        </p:blipFill>
        <p:spPr>
          <a:xfrm>
            <a:off x="1579268" y="1845105"/>
            <a:ext cx="2508509" cy="1908846"/>
          </a:xfrm>
          <a:prstGeom prst="rect">
            <a:avLst/>
          </a:prstGeom>
        </p:spPr>
      </p:pic>
      <p:pic>
        <p:nvPicPr>
          <p:cNvPr id="15" name="Picture 14" descr="Icon&#10;&#10;Description automatically generated">
            <a:extLst>
              <a:ext uri="{FF2B5EF4-FFF2-40B4-BE49-F238E27FC236}">
                <a16:creationId xmlns:a16="http://schemas.microsoft.com/office/drawing/2014/main" id="{6CA6BCC4-92E5-42F1-F4FA-8B6A35B09D58}"/>
              </a:ext>
            </a:extLst>
          </p:cNvPr>
          <p:cNvPicPr>
            <a:picLocks noChangeAspect="1"/>
          </p:cNvPicPr>
          <p:nvPr/>
        </p:nvPicPr>
        <p:blipFill rotWithShape="1">
          <a:blip r:embed="rId4"/>
          <a:srcRect l="5367" t="14400" r="5618" b="30000"/>
          <a:stretch/>
        </p:blipFill>
        <p:spPr>
          <a:xfrm>
            <a:off x="8314534" y="2118522"/>
            <a:ext cx="1944283" cy="1717725"/>
          </a:xfrm>
          <a:prstGeom prst="rect">
            <a:avLst/>
          </a:prstGeom>
        </p:spPr>
      </p:pic>
      <p:pic>
        <p:nvPicPr>
          <p:cNvPr id="19" name="Picture 18" descr="Logo, icon&#10;&#10;Description automatically generated">
            <a:extLst>
              <a:ext uri="{FF2B5EF4-FFF2-40B4-BE49-F238E27FC236}">
                <a16:creationId xmlns:a16="http://schemas.microsoft.com/office/drawing/2014/main" id="{CDEE7AC2-881B-A8F3-AFA2-2D673680B83A}"/>
              </a:ext>
            </a:extLst>
          </p:cNvPr>
          <p:cNvPicPr>
            <a:picLocks noChangeAspect="1"/>
          </p:cNvPicPr>
          <p:nvPr/>
        </p:nvPicPr>
        <p:blipFill rotWithShape="1">
          <a:blip r:embed="rId5"/>
          <a:srcRect l="4802" t="21681" r="3356" b="32423"/>
          <a:stretch/>
        </p:blipFill>
        <p:spPr>
          <a:xfrm>
            <a:off x="4934234" y="2193929"/>
            <a:ext cx="2323531" cy="1642318"/>
          </a:xfrm>
          <a:prstGeom prst="rect">
            <a:avLst/>
          </a:prstGeom>
        </p:spPr>
      </p:pic>
    </p:spTree>
    <p:extLst>
      <p:ext uri="{BB962C8B-B14F-4D97-AF65-F5344CB8AC3E}">
        <p14:creationId xmlns:p14="http://schemas.microsoft.com/office/powerpoint/2010/main" val="543768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1">
            <a:extLst>
              <a:ext uri="{FF2B5EF4-FFF2-40B4-BE49-F238E27FC236}">
                <a16:creationId xmlns:a16="http://schemas.microsoft.com/office/drawing/2014/main" id="{64A90637-DFAD-4B2A-8F94-9C0A9059012B}"/>
              </a:ext>
            </a:extLst>
          </p:cNvPr>
          <p:cNvGraphicFramePr/>
          <p:nvPr>
            <p:extLst>
              <p:ext uri="{D42A27DB-BD31-4B8C-83A1-F6EECF244321}">
                <p14:modId xmlns:p14="http://schemas.microsoft.com/office/powerpoint/2010/main" val="92086883"/>
              </p:ext>
            </p:extLst>
          </p:nvPr>
        </p:nvGraphicFramePr>
        <p:xfrm>
          <a:off x="1032899" y="1645407"/>
          <a:ext cx="9349740" cy="341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4A1E440-769B-4CCD-9909-FFD06661D89A}"/>
              </a:ext>
            </a:extLst>
          </p:cNvPr>
          <p:cNvSpPr txBox="1"/>
          <p:nvPr/>
        </p:nvSpPr>
        <p:spPr>
          <a:xfrm>
            <a:off x="348453" y="660522"/>
            <a:ext cx="10893727" cy="923330"/>
          </a:xfrm>
          <a:prstGeom prst="rect">
            <a:avLst/>
          </a:prstGeom>
          <a:noFill/>
        </p:spPr>
        <p:txBody>
          <a:bodyPr wrap="square" rtlCol="0">
            <a:spAutoFit/>
          </a:bodyPr>
          <a:lstStyle/>
          <a:p>
            <a:r>
              <a:rPr lang="en-AU" sz="3600" b="1" dirty="0">
                <a:solidFill>
                  <a:srgbClr val="723781"/>
                </a:solidFill>
                <a:latin typeface="HurmeGeometricSans4 SemiBold" panose="020B0700020000000000" pitchFamily="34" charset="0"/>
              </a:rPr>
              <a:t>The Mentally Healthy Schools Program aims to…</a:t>
            </a:r>
          </a:p>
          <a:p>
            <a:endParaRPr lang="en-AU" dirty="0"/>
          </a:p>
        </p:txBody>
      </p:sp>
    </p:spTree>
    <p:extLst>
      <p:ext uri="{BB962C8B-B14F-4D97-AF65-F5344CB8AC3E}">
        <p14:creationId xmlns:p14="http://schemas.microsoft.com/office/powerpoint/2010/main" val="2737837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871333-A2F6-4503-85AE-2D8230F93687}"/>
              </a:ext>
            </a:extLst>
          </p:cNvPr>
          <p:cNvSpPr txBox="1"/>
          <p:nvPr/>
        </p:nvSpPr>
        <p:spPr>
          <a:xfrm>
            <a:off x="814946" y="465456"/>
            <a:ext cx="6842235" cy="984885"/>
          </a:xfrm>
          <a:prstGeom prst="rect">
            <a:avLst/>
          </a:prstGeom>
          <a:noFill/>
        </p:spPr>
        <p:txBody>
          <a:bodyPr wrap="square" rtlCol="0">
            <a:spAutoFit/>
          </a:bodyPr>
          <a:lstStyle/>
          <a:p>
            <a:r>
              <a:rPr lang="en-AU" sz="4000" b="1" dirty="0">
                <a:solidFill>
                  <a:srgbClr val="723781"/>
                </a:solidFill>
                <a:latin typeface="Hurme Geometric Sans 4 Black" panose="020B0700020000000000" pitchFamily="34" charset="77"/>
              </a:rPr>
              <a:t>Whole School Approach</a:t>
            </a:r>
          </a:p>
          <a:p>
            <a:endParaRPr lang="en-US" dirty="0"/>
          </a:p>
        </p:txBody>
      </p:sp>
      <p:pic>
        <p:nvPicPr>
          <p:cNvPr id="5" name="Picture 4">
            <a:extLst>
              <a:ext uri="{FF2B5EF4-FFF2-40B4-BE49-F238E27FC236}">
                <a16:creationId xmlns:a16="http://schemas.microsoft.com/office/drawing/2014/main" id="{56DC932C-1EF7-6DF8-D433-A01F6865BF9A}"/>
              </a:ext>
            </a:extLst>
          </p:cNvPr>
          <p:cNvPicPr>
            <a:picLocks noChangeAspect="1"/>
          </p:cNvPicPr>
          <p:nvPr/>
        </p:nvPicPr>
        <p:blipFill>
          <a:blip r:embed="rId3"/>
          <a:stretch>
            <a:fillRect/>
          </a:stretch>
        </p:blipFill>
        <p:spPr>
          <a:xfrm>
            <a:off x="0" y="-1"/>
            <a:ext cx="12153900" cy="7061719"/>
          </a:xfrm>
          <a:prstGeom prst="rect">
            <a:avLst/>
          </a:prstGeom>
        </p:spPr>
      </p:pic>
    </p:spTree>
    <p:extLst>
      <p:ext uri="{BB962C8B-B14F-4D97-AF65-F5344CB8AC3E}">
        <p14:creationId xmlns:p14="http://schemas.microsoft.com/office/powerpoint/2010/main" val="3350553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DC932C-1EF7-6DF8-D433-A01F6865BF9A}"/>
              </a:ext>
            </a:extLst>
          </p:cNvPr>
          <p:cNvPicPr>
            <a:picLocks noChangeAspect="1"/>
          </p:cNvPicPr>
          <p:nvPr/>
        </p:nvPicPr>
        <p:blipFill rotWithShape="1">
          <a:blip r:embed="rId3"/>
          <a:srcRect l="18333" t="29220" r="2273" b="7823"/>
          <a:stretch/>
        </p:blipFill>
        <p:spPr>
          <a:xfrm>
            <a:off x="5878016" y="514351"/>
            <a:ext cx="6326088" cy="2914649"/>
          </a:xfrm>
          <a:prstGeom prst="rect">
            <a:avLst/>
          </a:prstGeom>
        </p:spPr>
      </p:pic>
      <p:sp>
        <p:nvSpPr>
          <p:cNvPr id="3" name="TextBox 2">
            <a:extLst>
              <a:ext uri="{FF2B5EF4-FFF2-40B4-BE49-F238E27FC236}">
                <a16:creationId xmlns:a16="http://schemas.microsoft.com/office/drawing/2014/main" id="{517F6631-04D8-292D-2571-378EA59D5216}"/>
              </a:ext>
            </a:extLst>
          </p:cNvPr>
          <p:cNvSpPr txBox="1"/>
          <p:nvPr/>
        </p:nvSpPr>
        <p:spPr>
          <a:xfrm>
            <a:off x="826096" y="2457977"/>
            <a:ext cx="4555529" cy="2431435"/>
          </a:xfrm>
          <a:prstGeom prst="rect">
            <a:avLst/>
          </a:prstGeom>
          <a:noFill/>
        </p:spPr>
        <p:txBody>
          <a:bodyPr wrap="square" rtlCol="0">
            <a:spAutoFit/>
          </a:bodyPr>
          <a:lstStyle/>
          <a:p>
            <a:pPr eaLnBrk="1" hangingPunct="1">
              <a:spcBef>
                <a:spcPts val="0"/>
              </a:spcBef>
              <a:buNone/>
              <a:defRPr/>
            </a:pPr>
            <a:r>
              <a:rPr lang="en-US" altLang="en-US" b="1" dirty="0">
                <a:solidFill>
                  <a:srgbClr val="007A92"/>
                </a:solidFill>
                <a:latin typeface="HurmeGeometricSans4 Regular" panose="020B0500020000000000" pitchFamily="34" charset="0"/>
              </a:rPr>
              <a:t>Policy</a:t>
            </a:r>
          </a:p>
          <a:p>
            <a:pPr marL="285750" indent="-285750" eaLnBrk="1" hangingPunct="1">
              <a:spcBef>
                <a:spcPts val="0"/>
              </a:spcBef>
              <a:buFont typeface="Arial" panose="020B0604020202020204" pitchFamily="34" charset="0"/>
              <a:buChar char="•"/>
              <a:defRPr/>
            </a:pPr>
            <a:r>
              <a:rPr lang="en-US" altLang="en-US" sz="1600" dirty="0">
                <a:solidFill>
                  <a:schemeClr val="tx1"/>
                </a:solidFill>
                <a:latin typeface="HurmeGeometricSans4 Regular" panose="020B0500020000000000" pitchFamily="34" charset="0"/>
              </a:rPr>
              <a:t>Mental health inclusion in policy</a:t>
            </a:r>
          </a:p>
          <a:p>
            <a:pPr marL="285750" indent="-285750" eaLnBrk="1" hangingPunct="1">
              <a:spcBef>
                <a:spcPts val="0"/>
              </a:spcBef>
              <a:buFont typeface="Arial" panose="020B0604020202020204" pitchFamily="34" charset="0"/>
              <a:buChar char="•"/>
              <a:defRPr/>
            </a:pPr>
            <a:r>
              <a:rPr lang="en-US" altLang="en-US" sz="1600" dirty="0">
                <a:solidFill>
                  <a:schemeClr val="tx1"/>
                </a:solidFill>
                <a:latin typeface="HurmeGeometricSans4 Regular" panose="020B0500020000000000" pitchFamily="34" charset="0"/>
              </a:rPr>
              <a:t>Mental Health Policy</a:t>
            </a:r>
          </a:p>
          <a:p>
            <a:pPr marL="285750" indent="-285750" eaLnBrk="1" hangingPunct="1">
              <a:spcBef>
                <a:spcPts val="0"/>
              </a:spcBef>
              <a:buFont typeface="Arial" panose="020B0604020202020204" pitchFamily="34" charset="0"/>
              <a:buChar char="•"/>
              <a:defRPr/>
            </a:pPr>
            <a:r>
              <a:rPr lang="en-US" altLang="en-US" sz="1600" dirty="0">
                <a:solidFill>
                  <a:schemeClr val="tx1"/>
                </a:solidFill>
                <a:latin typeface="HurmeGeometricSans4 Regular" panose="020B0500020000000000" pitchFamily="34" charset="0"/>
              </a:rPr>
              <a:t>Health Policy</a:t>
            </a:r>
          </a:p>
          <a:p>
            <a:pPr marL="285750" indent="-285750" eaLnBrk="1" hangingPunct="1">
              <a:spcBef>
                <a:spcPts val="0"/>
              </a:spcBef>
              <a:buFont typeface="Arial" panose="020B0604020202020204" pitchFamily="34" charset="0"/>
              <a:buChar char="•"/>
              <a:defRPr/>
            </a:pPr>
            <a:r>
              <a:rPr lang="en-US" altLang="en-US" sz="1600" dirty="0">
                <a:solidFill>
                  <a:schemeClr val="tx1"/>
                </a:solidFill>
                <a:latin typeface="HurmeGeometricSans4 Regular" panose="020B0500020000000000" pitchFamily="34" charset="0"/>
              </a:rPr>
              <a:t>Business Plan</a:t>
            </a:r>
          </a:p>
          <a:p>
            <a:pPr eaLnBrk="1" hangingPunct="1">
              <a:spcBef>
                <a:spcPts val="0"/>
              </a:spcBef>
              <a:defRPr/>
            </a:pPr>
            <a:endParaRPr lang="en-US" altLang="en-US" sz="1400" dirty="0">
              <a:solidFill>
                <a:schemeClr val="tx1"/>
              </a:solidFill>
              <a:latin typeface="HurmeGeometricSans4 Regular" panose="020B0500020000000000" pitchFamily="34" charset="0"/>
            </a:endParaRPr>
          </a:p>
          <a:p>
            <a:pPr eaLnBrk="1" hangingPunct="1">
              <a:spcBef>
                <a:spcPts val="0"/>
              </a:spcBef>
              <a:buNone/>
              <a:defRPr/>
            </a:pPr>
            <a:r>
              <a:rPr lang="en-AU" sz="1400" i="1" dirty="0" err="1">
                <a:solidFill>
                  <a:schemeClr val="tx1"/>
                </a:solidFill>
                <a:effectLst/>
                <a:latin typeface="HurmeGeometricSans4 Regular" panose="020B0500020000000000" pitchFamily="34" charset="0"/>
                <a:ea typeface="Times New Roman" panose="02020603050405020304" pitchFamily="18" charset="0"/>
              </a:rPr>
              <a:t>eg.</a:t>
            </a:r>
            <a:r>
              <a:rPr lang="en-AU" sz="1400" i="1" dirty="0">
                <a:solidFill>
                  <a:schemeClr val="tx1"/>
                </a:solidFill>
                <a:effectLst/>
                <a:latin typeface="HurmeGeometricSans4 Regular" panose="020B0500020000000000" pitchFamily="34" charset="0"/>
                <a:ea typeface="Times New Roman" panose="02020603050405020304" pitchFamily="18" charset="0"/>
              </a:rPr>
              <a:t> ‘Increase and maintain the individual awareness and understanding of students, staff and parents that they can and should do things to keep mentally healthy.’</a:t>
            </a:r>
          </a:p>
        </p:txBody>
      </p:sp>
      <p:cxnSp>
        <p:nvCxnSpPr>
          <p:cNvPr id="6" name="Straight Connector 5">
            <a:extLst>
              <a:ext uri="{FF2B5EF4-FFF2-40B4-BE49-F238E27FC236}">
                <a16:creationId xmlns:a16="http://schemas.microsoft.com/office/drawing/2014/main" id="{2EF699BA-D45C-3AE0-1678-E87460579942}"/>
              </a:ext>
            </a:extLst>
          </p:cNvPr>
          <p:cNvCxnSpPr>
            <a:cxnSpLocks/>
          </p:cNvCxnSpPr>
          <p:nvPr/>
        </p:nvCxnSpPr>
        <p:spPr>
          <a:xfrm flipH="1">
            <a:off x="1895475" y="2638425"/>
            <a:ext cx="6019800" cy="0"/>
          </a:xfrm>
          <a:prstGeom prst="line">
            <a:avLst/>
          </a:prstGeom>
          <a:ln w="57150">
            <a:solidFill>
              <a:srgbClr val="007A9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D89F217-82A5-A478-416C-62F5133A3FC9}"/>
              </a:ext>
            </a:extLst>
          </p:cNvPr>
          <p:cNvSpPr txBox="1"/>
          <p:nvPr/>
        </p:nvSpPr>
        <p:spPr>
          <a:xfrm>
            <a:off x="826096" y="520024"/>
            <a:ext cx="3657600" cy="1200329"/>
          </a:xfrm>
          <a:prstGeom prst="rect">
            <a:avLst/>
          </a:prstGeom>
          <a:noFill/>
        </p:spPr>
        <p:txBody>
          <a:bodyPr wrap="square" rtlCol="0">
            <a:spAutoFit/>
          </a:bodyPr>
          <a:lstStyle/>
          <a:p>
            <a:r>
              <a:rPr lang="en-AU" sz="3600" b="1" dirty="0">
                <a:solidFill>
                  <a:srgbClr val="723781"/>
                </a:solidFill>
                <a:latin typeface="HurmeGeometricSans4 SemiBold" panose="020B0700020000000000" pitchFamily="34" charset="0"/>
              </a:rPr>
              <a:t>How can we support you?</a:t>
            </a:r>
            <a:endParaRPr lang="en-AU" sz="3600" dirty="0"/>
          </a:p>
        </p:txBody>
      </p:sp>
      <p:sp>
        <p:nvSpPr>
          <p:cNvPr id="12" name="TextBox 11">
            <a:extLst>
              <a:ext uri="{FF2B5EF4-FFF2-40B4-BE49-F238E27FC236}">
                <a16:creationId xmlns:a16="http://schemas.microsoft.com/office/drawing/2014/main" id="{2D61E896-ADAB-B326-0054-2E81C3115BA9}"/>
              </a:ext>
            </a:extLst>
          </p:cNvPr>
          <p:cNvSpPr txBox="1"/>
          <p:nvPr/>
        </p:nvSpPr>
        <p:spPr>
          <a:xfrm>
            <a:off x="5963741" y="4035593"/>
            <a:ext cx="4555529" cy="1231106"/>
          </a:xfrm>
          <a:prstGeom prst="rect">
            <a:avLst/>
          </a:prstGeom>
          <a:noFill/>
        </p:spPr>
        <p:txBody>
          <a:bodyPr wrap="square" rtlCol="0">
            <a:spAutoFit/>
          </a:bodyPr>
          <a:lstStyle/>
          <a:p>
            <a:pPr eaLnBrk="1" hangingPunct="1">
              <a:spcBef>
                <a:spcPts val="0"/>
              </a:spcBef>
              <a:buNone/>
              <a:defRPr/>
            </a:pPr>
            <a:r>
              <a:rPr lang="en-US" altLang="en-US" b="1" dirty="0">
                <a:solidFill>
                  <a:srgbClr val="007A92"/>
                </a:solidFill>
                <a:latin typeface="HurmeGeometricSans4 Regular" panose="020B0500020000000000" pitchFamily="34" charset="0"/>
              </a:rPr>
              <a:t>Resources</a:t>
            </a:r>
          </a:p>
          <a:p>
            <a:pPr marL="285750" indent="-285750" eaLnBrk="1" hangingPunct="1">
              <a:spcBef>
                <a:spcPts val="0"/>
              </a:spcBef>
              <a:buFont typeface="Arial" panose="020B0604020202020204" pitchFamily="34" charset="0"/>
              <a:buChar char="•"/>
              <a:defRPr/>
            </a:pPr>
            <a:r>
              <a:rPr lang="en-AU" sz="1400" dirty="0">
                <a:solidFill>
                  <a:schemeClr val="tx1"/>
                </a:solidFill>
                <a:effectLst/>
                <a:latin typeface="HurmeGeometricSans4 Regular" panose="020B0500020000000000" pitchFamily="34" charset="0"/>
                <a:ea typeface="Times New Roman" panose="02020603050405020304" pitchFamily="18" charset="0"/>
              </a:rPr>
              <a:t>Evidence-based research</a:t>
            </a:r>
          </a:p>
          <a:p>
            <a:pPr marL="285750" indent="-285750" eaLnBrk="1" hangingPunct="1">
              <a:spcBef>
                <a:spcPts val="0"/>
              </a:spcBef>
              <a:buFont typeface="Arial" panose="020B0604020202020204" pitchFamily="34" charset="0"/>
              <a:buChar char="•"/>
              <a:defRPr/>
            </a:pPr>
            <a:r>
              <a:rPr lang="en-AU" sz="1400" dirty="0">
                <a:solidFill>
                  <a:schemeClr val="tx1"/>
                </a:solidFill>
                <a:effectLst/>
                <a:latin typeface="HurmeGeometricSans4 Regular" panose="020B0500020000000000" pitchFamily="34" charset="0"/>
                <a:ea typeface="Times New Roman" panose="02020603050405020304" pitchFamily="18" charset="0"/>
              </a:rPr>
              <a:t>Signage</a:t>
            </a:r>
          </a:p>
          <a:p>
            <a:pPr marL="285750" indent="-285750" eaLnBrk="1" hangingPunct="1">
              <a:spcBef>
                <a:spcPts val="0"/>
              </a:spcBef>
              <a:buFont typeface="Arial" panose="020B0604020202020204" pitchFamily="34" charset="0"/>
              <a:buChar char="•"/>
              <a:defRPr/>
            </a:pPr>
            <a:r>
              <a:rPr lang="en-AU" sz="1400" dirty="0">
                <a:solidFill>
                  <a:schemeClr val="tx1"/>
                </a:solidFill>
                <a:effectLst/>
                <a:latin typeface="HurmeGeometricSans4 Regular" panose="020B0500020000000000" pitchFamily="34" charset="0"/>
                <a:ea typeface="Times New Roman" panose="02020603050405020304" pitchFamily="18" charset="0"/>
              </a:rPr>
              <a:t>Posters </a:t>
            </a:r>
          </a:p>
          <a:p>
            <a:pPr marL="285750" indent="-285750" eaLnBrk="1" hangingPunct="1">
              <a:spcBef>
                <a:spcPts val="0"/>
              </a:spcBef>
              <a:buFont typeface="Arial" panose="020B0604020202020204" pitchFamily="34" charset="0"/>
              <a:buChar char="•"/>
              <a:defRPr/>
            </a:pPr>
            <a:r>
              <a:rPr lang="en-AU" sz="1400" dirty="0">
                <a:latin typeface="HurmeGeometricSans4 Regular" panose="020B0500020000000000" pitchFamily="34" charset="0"/>
                <a:ea typeface="Times New Roman" panose="02020603050405020304" pitchFamily="18" charset="0"/>
              </a:rPr>
              <a:t>Social media assets </a:t>
            </a:r>
            <a:endParaRPr lang="en-AU" sz="1400" dirty="0">
              <a:solidFill>
                <a:schemeClr val="tx1"/>
              </a:solidFill>
              <a:effectLst/>
              <a:latin typeface="HurmeGeometricSans4 Regular" panose="020B0500020000000000" pitchFamily="34" charset="0"/>
              <a:ea typeface="Times New Roman" panose="02020603050405020304" pitchFamily="18" charset="0"/>
            </a:endParaRPr>
          </a:p>
        </p:txBody>
      </p:sp>
      <p:cxnSp>
        <p:nvCxnSpPr>
          <p:cNvPr id="13" name="Straight Connector 12">
            <a:extLst>
              <a:ext uri="{FF2B5EF4-FFF2-40B4-BE49-F238E27FC236}">
                <a16:creationId xmlns:a16="http://schemas.microsoft.com/office/drawing/2014/main" id="{48AFB059-C452-0948-C8EE-7C638BBAAACD}"/>
              </a:ext>
            </a:extLst>
          </p:cNvPr>
          <p:cNvCxnSpPr>
            <a:cxnSpLocks/>
          </p:cNvCxnSpPr>
          <p:nvPr/>
        </p:nvCxnSpPr>
        <p:spPr>
          <a:xfrm flipV="1">
            <a:off x="7477125" y="2733675"/>
            <a:ext cx="0" cy="1495425"/>
          </a:xfrm>
          <a:prstGeom prst="line">
            <a:avLst/>
          </a:prstGeom>
          <a:ln w="57150">
            <a:solidFill>
              <a:srgbClr val="007A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330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DC932C-1EF7-6DF8-D433-A01F6865BF9A}"/>
              </a:ext>
            </a:extLst>
          </p:cNvPr>
          <p:cNvPicPr>
            <a:picLocks noChangeAspect="1"/>
          </p:cNvPicPr>
          <p:nvPr/>
        </p:nvPicPr>
        <p:blipFill rotWithShape="1">
          <a:blip r:embed="rId3"/>
          <a:srcRect l="18333" t="29220" r="2273" b="7823"/>
          <a:stretch/>
        </p:blipFill>
        <p:spPr>
          <a:xfrm>
            <a:off x="5878016" y="514351"/>
            <a:ext cx="6326088" cy="2914649"/>
          </a:xfrm>
          <a:prstGeom prst="rect">
            <a:avLst/>
          </a:prstGeom>
        </p:spPr>
      </p:pic>
      <p:sp>
        <p:nvSpPr>
          <p:cNvPr id="3" name="TextBox 2">
            <a:extLst>
              <a:ext uri="{FF2B5EF4-FFF2-40B4-BE49-F238E27FC236}">
                <a16:creationId xmlns:a16="http://schemas.microsoft.com/office/drawing/2014/main" id="{517F6631-04D8-292D-2571-378EA59D5216}"/>
              </a:ext>
            </a:extLst>
          </p:cNvPr>
          <p:cNvSpPr txBox="1"/>
          <p:nvPr/>
        </p:nvSpPr>
        <p:spPr>
          <a:xfrm>
            <a:off x="826095" y="2467502"/>
            <a:ext cx="3412529" cy="3462486"/>
          </a:xfrm>
          <a:prstGeom prst="rect">
            <a:avLst/>
          </a:prstGeom>
          <a:noFill/>
        </p:spPr>
        <p:txBody>
          <a:bodyPr wrap="square" rtlCol="0">
            <a:spAutoFit/>
          </a:bodyPr>
          <a:lstStyle/>
          <a:p>
            <a:pPr eaLnBrk="1" hangingPunct="1">
              <a:spcBef>
                <a:spcPts val="0"/>
              </a:spcBef>
              <a:buNone/>
              <a:defRPr/>
            </a:pPr>
            <a:r>
              <a:rPr lang="en-US" altLang="en-US" b="1" dirty="0">
                <a:solidFill>
                  <a:srgbClr val="007A92"/>
                </a:solidFill>
                <a:latin typeface="HurmeGeometricSans4 Regular" panose="020B0500020000000000" pitchFamily="34" charset="0"/>
              </a:rPr>
              <a:t>Governance &amp; </a:t>
            </a:r>
          </a:p>
          <a:p>
            <a:pPr eaLnBrk="1" hangingPunct="1">
              <a:spcBef>
                <a:spcPts val="0"/>
              </a:spcBef>
              <a:buNone/>
              <a:defRPr/>
            </a:pPr>
            <a:r>
              <a:rPr lang="en-US" altLang="en-US" b="1" dirty="0">
                <a:solidFill>
                  <a:srgbClr val="007A92"/>
                </a:solidFill>
                <a:latin typeface="HurmeGeometricSans4 Regular" panose="020B0500020000000000" pitchFamily="34" charset="0"/>
              </a:rPr>
              <a:t>Leadership </a:t>
            </a:r>
          </a:p>
          <a:p>
            <a:pPr eaLnBrk="1" hangingPunct="1">
              <a:spcBef>
                <a:spcPts val="0"/>
              </a:spcBef>
              <a:buNone/>
              <a:defRPr/>
            </a:pPr>
            <a:endParaRPr lang="en-US" altLang="en-US" sz="800" b="1" dirty="0">
              <a:solidFill>
                <a:srgbClr val="007A92"/>
              </a:solidFill>
              <a:latin typeface="HurmeGeometricSans4 Regular" panose="020B0500020000000000" pitchFamily="34" charset="0"/>
            </a:endParaRPr>
          </a:p>
          <a:p>
            <a:pPr marL="285750" indent="-285750" eaLnBrk="1" hangingPunct="1">
              <a:spcBef>
                <a:spcPts val="0"/>
              </a:spcBef>
              <a:buFont typeface="Arial" panose="020B0604020202020204" pitchFamily="34" charset="0"/>
              <a:buChar char="•"/>
              <a:defRPr/>
            </a:pPr>
            <a:r>
              <a:rPr lang="en-US" altLang="en-US" sz="1600" dirty="0">
                <a:solidFill>
                  <a:schemeClr val="tx1"/>
                </a:solidFill>
                <a:latin typeface="HurmeGeometricSans4 Regular" panose="020B0500020000000000" pitchFamily="34" charset="0"/>
              </a:rPr>
              <a:t>Evidenced-based information for leadership team</a:t>
            </a:r>
          </a:p>
          <a:p>
            <a:pPr marL="285750" indent="-285750" eaLnBrk="1" hangingPunct="1">
              <a:spcBef>
                <a:spcPts val="0"/>
              </a:spcBef>
              <a:buFont typeface="Arial" panose="020B0604020202020204" pitchFamily="34" charset="0"/>
              <a:buChar char="•"/>
              <a:defRPr/>
            </a:pPr>
            <a:r>
              <a:rPr lang="en-US" altLang="en-US" sz="1600" dirty="0">
                <a:latin typeface="HurmeGeometricSans4 Regular" panose="020B0500020000000000" pitchFamily="34" charset="0"/>
              </a:rPr>
              <a:t>Provide training for school and leadership staff</a:t>
            </a:r>
          </a:p>
          <a:p>
            <a:pPr marL="285750" indent="-285750" eaLnBrk="1" hangingPunct="1">
              <a:spcBef>
                <a:spcPts val="0"/>
              </a:spcBef>
              <a:buFont typeface="Arial" panose="020B0604020202020204" pitchFamily="34" charset="0"/>
              <a:buChar char="•"/>
              <a:defRPr/>
            </a:pPr>
            <a:r>
              <a:rPr lang="en-US" altLang="en-US" sz="1600" dirty="0">
                <a:latin typeface="HurmeGeometricSans4 Regular" panose="020B0500020000000000" pitchFamily="34" charset="0"/>
              </a:rPr>
              <a:t>Provide a framework for school mental wellbeing </a:t>
            </a:r>
            <a:endParaRPr lang="en-US" altLang="en-US" sz="1600" dirty="0">
              <a:solidFill>
                <a:schemeClr val="tx1"/>
              </a:solidFill>
              <a:latin typeface="HurmeGeometricSans4 Regular" panose="020B0500020000000000" pitchFamily="34" charset="0"/>
            </a:endParaRPr>
          </a:p>
          <a:p>
            <a:pPr marL="285750" indent="-285750" eaLnBrk="1" hangingPunct="1">
              <a:spcBef>
                <a:spcPts val="0"/>
              </a:spcBef>
              <a:buFont typeface="Arial" panose="020B0604020202020204" pitchFamily="34" charset="0"/>
              <a:buChar char="•"/>
              <a:defRPr/>
            </a:pPr>
            <a:endParaRPr lang="en-US" altLang="en-US" sz="1600" dirty="0">
              <a:solidFill>
                <a:schemeClr val="tx1"/>
              </a:solidFill>
              <a:latin typeface="HurmeGeometricSans4 Regular" panose="020B0500020000000000" pitchFamily="34" charset="0"/>
            </a:endParaRPr>
          </a:p>
          <a:p>
            <a:pPr eaLnBrk="1" hangingPunct="1">
              <a:spcBef>
                <a:spcPts val="0"/>
              </a:spcBef>
              <a:defRPr/>
            </a:pPr>
            <a:endParaRPr lang="en-US" altLang="en-US" sz="1400" dirty="0">
              <a:solidFill>
                <a:schemeClr val="tx1"/>
              </a:solidFill>
              <a:latin typeface="HurmeGeometricSans4 Regular" panose="020B0500020000000000" pitchFamily="34" charset="0"/>
            </a:endParaRPr>
          </a:p>
          <a:p>
            <a:pPr marL="285750" indent="-285750">
              <a:buFont typeface="Arial" panose="020B0604020202020204" pitchFamily="34" charset="0"/>
              <a:buChar char="•"/>
            </a:pPr>
            <a:endParaRPr lang="en-AU" sz="2000" dirty="0">
              <a:latin typeface="HElvetica" panose="020B0604020202020204" pitchFamily="34" charset="0"/>
              <a:cs typeface="HElvetica" panose="020B0604020202020204" pitchFamily="34" charset="0"/>
            </a:endParaRPr>
          </a:p>
          <a:p>
            <a:endParaRPr lang="en-AU" sz="2800" dirty="0">
              <a:latin typeface="Hurme Geometric Sans 4"/>
            </a:endParaRPr>
          </a:p>
        </p:txBody>
      </p:sp>
      <p:cxnSp>
        <p:nvCxnSpPr>
          <p:cNvPr id="6" name="Straight Connector 5">
            <a:extLst>
              <a:ext uri="{FF2B5EF4-FFF2-40B4-BE49-F238E27FC236}">
                <a16:creationId xmlns:a16="http://schemas.microsoft.com/office/drawing/2014/main" id="{2EF699BA-D45C-3AE0-1678-E87460579942}"/>
              </a:ext>
            </a:extLst>
          </p:cNvPr>
          <p:cNvCxnSpPr>
            <a:cxnSpLocks/>
          </p:cNvCxnSpPr>
          <p:nvPr/>
        </p:nvCxnSpPr>
        <p:spPr>
          <a:xfrm flipH="1">
            <a:off x="2705100" y="2628900"/>
            <a:ext cx="5619750" cy="0"/>
          </a:xfrm>
          <a:prstGeom prst="line">
            <a:avLst/>
          </a:prstGeom>
          <a:ln w="57150">
            <a:solidFill>
              <a:srgbClr val="02B0A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D89F217-82A5-A478-416C-62F5133A3FC9}"/>
              </a:ext>
            </a:extLst>
          </p:cNvPr>
          <p:cNvSpPr txBox="1"/>
          <p:nvPr/>
        </p:nvSpPr>
        <p:spPr>
          <a:xfrm>
            <a:off x="826096" y="520024"/>
            <a:ext cx="3657600" cy="1200329"/>
          </a:xfrm>
          <a:prstGeom prst="rect">
            <a:avLst/>
          </a:prstGeom>
          <a:noFill/>
        </p:spPr>
        <p:txBody>
          <a:bodyPr wrap="square" rtlCol="0">
            <a:spAutoFit/>
          </a:bodyPr>
          <a:lstStyle/>
          <a:p>
            <a:r>
              <a:rPr lang="en-AU" sz="3600" b="1" dirty="0">
                <a:solidFill>
                  <a:srgbClr val="723781"/>
                </a:solidFill>
                <a:latin typeface="HurmeGeometricSans4 SemiBold" panose="020B0700020000000000" pitchFamily="34" charset="0"/>
              </a:rPr>
              <a:t>How can we support you?</a:t>
            </a:r>
            <a:endParaRPr lang="en-AU" sz="3600" dirty="0"/>
          </a:p>
        </p:txBody>
      </p:sp>
    </p:spTree>
    <p:extLst>
      <p:ext uri="{BB962C8B-B14F-4D97-AF65-F5344CB8AC3E}">
        <p14:creationId xmlns:p14="http://schemas.microsoft.com/office/powerpoint/2010/main" val="2882460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DC932C-1EF7-6DF8-D433-A01F6865BF9A}"/>
              </a:ext>
            </a:extLst>
          </p:cNvPr>
          <p:cNvPicPr>
            <a:picLocks noChangeAspect="1"/>
          </p:cNvPicPr>
          <p:nvPr/>
        </p:nvPicPr>
        <p:blipFill rotWithShape="1">
          <a:blip r:embed="rId3"/>
          <a:srcRect l="18333" t="29220" r="2273" b="7823"/>
          <a:stretch/>
        </p:blipFill>
        <p:spPr>
          <a:xfrm>
            <a:off x="5878016" y="514351"/>
            <a:ext cx="6326088" cy="2914649"/>
          </a:xfrm>
          <a:prstGeom prst="rect">
            <a:avLst/>
          </a:prstGeom>
        </p:spPr>
      </p:pic>
      <p:sp>
        <p:nvSpPr>
          <p:cNvPr id="3" name="TextBox 2">
            <a:extLst>
              <a:ext uri="{FF2B5EF4-FFF2-40B4-BE49-F238E27FC236}">
                <a16:creationId xmlns:a16="http://schemas.microsoft.com/office/drawing/2014/main" id="{517F6631-04D8-292D-2571-378EA59D5216}"/>
              </a:ext>
            </a:extLst>
          </p:cNvPr>
          <p:cNvSpPr txBox="1"/>
          <p:nvPr/>
        </p:nvSpPr>
        <p:spPr>
          <a:xfrm>
            <a:off x="826095" y="2448452"/>
            <a:ext cx="3079155" cy="3419398"/>
          </a:xfrm>
          <a:prstGeom prst="rect">
            <a:avLst/>
          </a:prstGeom>
          <a:noFill/>
        </p:spPr>
        <p:txBody>
          <a:bodyPr wrap="square" rtlCol="0">
            <a:spAutoFit/>
          </a:bodyPr>
          <a:lstStyle/>
          <a:p>
            <a:pPr eaLnBrk="1" hangingPunct="1">
              <a:spcBef>
                <a:spcPts val="0"/>
              </a:spcBef>
              <a:buNone/>
              <a:defRPr/>
            </a:pPr>
            <a:r>
              <a:rPr lang="en-US" altLang="en-US" b="1" dirty="0">
                <a:solidFill>
                  <a:srgbClr val="FAB500"/>
                </a:solidFill>
                <a:latin typeface="HurmeGeometricSans4 Regular" panose="020B0500020000000000" pitchFamily="34" charset="0"/>
              </a:rPr>
              <a:t>Partnerships</a:t>
            </a:r>
          </a:p>
          <a:p>
            <a:pPr eaLnBrk="1" hangingPunct="1">
              <a:spcBef>
                <a:spcPts val="0"/>
              </a:spcBef>
              <a:buNone/>
              <a:defRPr/>
            </a:pPr>
            <a:endParaRPr lang="en-US" altLang="en-US" sz="500" b="1" dirty="0">
              <a:solidFill>
                <a:srgbClr val="FAB500"/>
              </a:solidFill>
              <a:latin typeface="HurmeGeometricSans4 Regular" panose="020B0500020000000000" pitchFamily="34" charset="0"/>
            </a:endParaRPr>
          </a:p>
          <a:p>
            <a:pPr marL="285750" lvl="1" indent="-285750" eaLnBrk="1" hangingPunct="1">
              <a:lnSpc>
                <a:spcPct val="90000"/>
              </a:lnSpc>
              <a:spcBef>
                <a:spcPct val="0"/>
              </a:spcBef>
              <a:buFont typeface="Arial" panose="020B0604020202020204" pitchFamily="34" charset="0"/>
              <a:buChar char="•"/>
              <a:defRPr/>
            </a:pPr>
            <a:r>
              <a:rPr lang="en-AU" altLang="en-US" sz="1600" dirty="0">
                <a:solidFill>
                  <a:schemeClr val="tx1"/>
                </a:solidFill>
                <a:latin typeface="HurmeGeometricSans4 Regular" panose="020B0500020000000000" pitchFamily="34" charset="0"/>
              </a:rPr>
              <a:t>Connect and partner with local organisations</a:t>
            </a:r>
          </a:p>
          <a:p>
            <a:pPr marL="285750" lvl="1" indent="-285750" eaLnBrk="1" hangingPunct="1">
              <a:lnSpc>
                <a:spcPct val="90000"/>
              </a:lnSpc>
              <a:spcBef>
                <a:spcPct val="0"/>
              </a:spcBef>
              <a:buFont typeface="Arial" panose="020B0604020202020204" pitchFamily="34" charset="0"/>
              <a:buChar char="•"/>
              <a:defRPr/>
            </a:pPr>
            <a:r>
              <a:rPr lang="en-AU" altLang="en-US" sz="1600" dirty="0">
                <a:solidFill>
                  <a:schemeClr val="tx1"/>
                </a:solidFill>
                <a:latin typeface="HurmeGeometricSans4 Regular" panose="020B0500020000000000" pitchFamily="34" charset="0"/>
              </a:rPr>
              <a:t>Check ABC website for local partners</a:t>
            </a:r>
          </a:p>
          <a:p>
            <a:pPr marL="285750" lvl="1" indent="-285750" eaLnBrk="1" hangingPunct="1">
              <a:lnSpc>
                <a:spcPct val="90000"/>
              </a:lnSpc>
              <a:spcBef>
                <a:spcPct val="0"/>
              </a:spcBef>
              <a:buFont typeface="Arial" panose="020B0604020202020204" pitchFamily="34" charset="0"/>
              <a:buChar char="•"/>
              <a:defRPr/>
            </a:pPr>
            <a:r>
              <a:rPr lang="en-AU" altLang="en-US" sz="1600" dirty="0">
                <a:solidFill>
                  <a:schemeClr val="tx1"/>
                </a:solidFill>
                <a:latin typeface="HurmeGeometricSans4 Regular" panose="020B0500020000000000" pitchFamily="34" charset="0"/>
              </a:rPr>
              <a:t>Use ABC Activity Finder to find local events/activities</a:t>
            </a: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Connect online through social media</a:t>
            </a:r>
            <a:r>
              <a:rPr lang="en-AU" altLang="en-US" sz="1600" dirty="0">
                <a:solidFill>
                  <a:schemeClr val="tx1"/>
                </a:solidFill>
                <a:latin typeface="HurmeGeometricSans4 Regular" panose="020B0500020000000000" pitchFamily="34" charset="0"/>
              </a:rPr>
              <a:t> </a:t>
            </a:r>
          </a:p>
          <a:p>
            <a:pPr marL="285750" indent="-285750" eaLnBrk="1" hangingPunct="1">
              <a:spcBef>
                <a:spcPts val="0"/>
              </a:spcBef>
              <a:buFont typeface="Arial" panose="020B0604020202020204" pitchFamily="34" charset="0"/>
              <a:buChar char="•"/>
              <a:defRPr/>
            </a:pPr>
            <a:endParaRPr lang="en-US" altLang="en-US" sz="1600" dirty="0">
              <a:solidFill>
                <a:schemeClr val="tx1"/>
              </a:solidFill>
              <a:latin typeface="HurmeGeometricSans4 Regular" panose="020B0500020000000000" pitchFamily="34" charset="0"/>
            </a:endParaRPr>
          </a:p>
          <a:p>
            <a:pPr eaLnBrk="1" hangingPunct="1">
              <a:spcBef>
                <a:spcPts val="0"/>
              </a:spcBef>
              <a:defRPr/>
            </a:pPr>
            <a:endParaRPr lang="en-US" altLang="en-US" sz="1400" dirty="0">
              <a:solidFill>
                <a:schemeClr val="tx1"/>
              </a:solidFill>
              <a:latin typeface="HurmeGeometricSans4 Regular" panose="020B0500020000000000" pitchFamily="34" charset="0"/>
            </a:endParaRPr>
          </a:p>
          <a:p>
            <a:pPr marL="285750" indent="-285750">
              <a:buFont typeface="Arial" panose="020B0604020202020204" pitchFamily="34" charset="0"/>
              <a:buChar char="•"/>
            </a:pPr>
            <a:endParaRPr lang="en-AU" sz="2000" dirty="0">
              <a:latin typeface="HElvetica" panose="020B0604020202020204" pitchFamily="34" charset="0"/>
              <a:cs typeface="HElvetica" panose="020B0604020202020204" pitchFamily="34" charset="0"/>
            </a:endParaRPr>
          </a:p>
          <a:p>
            <a:endParaRPr lang="en-AU" sz="2800" dirty="0">
              <a:latin typeface="Hurme Geometric Sans 4"/>
            </a:endParaRPr>
          </a:p>
        </p:txBody>
      </p:sp>
      <p:cxnSp>
        <p:nvCxnSpPr>
          <p:cNvPr id="6" name="Straight Connector 5">
            <a:extLst>
              <a:ext uri="{FF2B5EF4-FFF2-40B4-BE49-F238E27FC236}">
                <a16:creationId xmlns:a16="http://schemas.microsoft.com/office/drawing/2014/main" id="{2EF699BA-D45C-3AE0-1678-E87460579942}"/>
              </a:ext>
            </a:extLst>
          </p:cNvPr>
          <p:cNvCxnSpPr>
            <a:cxnSpLocks/>
          </p:cNvCxnSpPr>
          <p:nvPr/>
        </p:nvCxnSpPr>
        <p:spPr>
          <a:xfrm flipH="1">
            <a:off x="2705100" y="2628900"/>
            <a:ext cx="6391275" cy="0"/>
          </a:xfrm>
          <a:prstGeom prst="line">
            <a:avLst/>
          </a:prstGeom>
          <a:ln w="57150">
            <a:solidFill>
              <a:srgbClr val="FAB5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D89F217-82A5-A478-416C-62F5133A3FC9}"/>
              </a:ext>
            </a:extLst>
          </p:cNvPr>
          <p:cNvSpPr txBox="1"/>
          <p:nvPr/>
        </p:nvSpPr>
        <p:spPr>
          <a:xfrm>
            <a:off x="826096" y="520024"/>
            <a:ext cx="3657600" cy="1200329"/>
          </a:xfrm>
          <a:prstGeom prst="rect">
            <a:avLst/>
          </a:prstGeom>
          <a:noFill/>
        </p:spPr>
        <p:txBody>
          <a:bodyPr wrap="square" rtlCol="0">
            <a:spAutoFit/>
          </a:bodyPr>
          <a:lstStyle/>
          <a:p>
            <a:r>
              <a:rPr lang="en-AU" sz="3600" b="1" dirty="0">
                <a:solidFill>
                  <a:srgbClr val="723781"/>
                </a:solidFill>
                <a:latin typeface="HurmeGeometricSans4 SemiBold" panose="020B0700020000000000" pitchFamily="34" charset="0"/>
              </a:rPr>
              <a:t>How can we support you?</a:t>
            </a:r>
            <a:endParaRPr lang="en-AU" sz="3600" dirty="0"/>
          </a:p>
        </p:txBody>
      </p:sp>
      <p:cxnSp>
        <p:nvCxnSpPr>
          <p:cNvPr id="2" name="Straight Connector 1">
            <a:extLst>
              <a:ext uri="{FF2B5EF4-FFF2-40B4-BE49-F238E27FC236}">
                <a16:creationId xmlns:a16="http://schemas.microsoft.com/office/drawing/2014/main" id="{3914D156-0F1C-2AC7-337E-C27CF9A004D9}"/>
              </a:ext>
            </a:extLst>
          </p:cNvPr>
          <p:cNvCxnSpPr>
            <a:cxnSpLocks/>
          </p:cNvCxnSpPr>
          <p:nvPr/>
        </p:nvCxnSpPr>
        <p:spPr>
          <a:xfrm>
            <a:off x="9448800" y="2524125"/>
            <a:ext cx="0" cy="1647825"/>
          </a:xfrm>
          <a:prstGeom prst="line">
            <a:avLst/>
          </a:prstGeom>
          <a:ln w="57150">
            <a:solidFill>
              <a:srgbClr val="FAB5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7441982-0284-21C4-583E-44A0C37B120E}"/>
              </a:ext>
            </a:extLst>
          </p:cNvPr>
          <p:cNvSpPr txBox="1"/>
          <p:nvPr/>
        </p:nvSpPr>
        <p:spPr>
          <a:xfrm>
            <a:off x="6836370" y="3803047"/>
            <a:ext cx="3079155" cy="2785378"/>
          </a:xfrm>
          <a:prstGeom prst="rect">
            <a:avLst/>
          </a:prstGeom>
          <a:noFill/>
        </p:spPr>
        <p:txBody>
          <a:bodyPr wrap="square" rtlCol="0">
            <a:spAutoFit/>
          </a:bodyPr>
          <a:lstStyle/>
          <a:p>
            <a:pPr eaLnBrk="1" hangingPunct="1">
              <a:spcBef>
                <a:spcPts val="0"/>
              </a:spcBef>
              <a:buNone/>
              <a:defRPr/>
            </a:pPr>
            <a:r>
              <a:rPr lang="en-US" altLang="en-US" b="1" dirty="0">
                <a:solidFill>
                  <a:srgbClr val="FAB500"/>
                </a:solidFill>
                <a:latin typeface="HurmeGeometricSans4 Regular" panose="020B0500020000000000" pitchFamily="34" charset="0"/>
              </a:rPr>
              <a:t>Other partnerships/ initiatives:</a:t>
            </a:r>
          </a:p>
          <a:p>
            <a:pPr eaLnBrk="1" hangingPunct="1">
              <a:spcBef>
                <a:spcPts val="0"/>
              </a:spcBef>
              <a:buNone/>
              <a:defRPr/>
            </a:pPr>
            <a:endParaRPr lang="en-US" altLang="en-US" sz="500" b="1" dirty="0">
              <a:solidFill>
                <a:srgbClr val="FAB500"/>
              </a:solidFill>
              <a:latin typeface="HurmeGeometricSans4 Regular" panose="020B0500020000000000" pitchFamily="34" charset="0"/>
            </a:endParaRP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R U Ok Day</a:t>
            </a:r>
          </a:p>
          <a:p>
            <a:pPr marL="285750" lvl="1" indent="-285750" eaLnBrk="1" hangingPunct="1">
              <a:lnSpc>
                <a:spcPct val="90000"/>
              </a:lnSpc>
              <a:spcBef>
                <a:spcPct val="0"/>
              </a:spcBef>
              <a:buFont typeface="Arial" panose="020B0604020202020204" pitchFamily="34" charset="0"/>
              <a:buChar char="•"/>
              <a:defRPr/>
            </a:pPr>
            <a:r>
              <a:rPr lang="en-AU" altLang="en-US" sz="1600" dirty="0">
                <a:solidFill>
                  <a:schemeClr val="tx1"/>
                </a:solidFill>
                <a:latin typeface="HurmeGeometricSans4 Regular" panose="020B0500020000000000" pitchFamily="34" charset="0"/>
              </a:rPr>
              <a:t>Mental </a:t>
            </a:r>
            <a:r>
              <a:rPr lang="en-AU" altLang="en-US" sz="1600" dirty="0">
                <a:latin typeface="HurmeGeometricSans4 Regular" panose="020B0500020000000000" pitchFamily="34" charset="0"/>
              </a:rPr>
              <a:t>Health Week </a:t>
            </a: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International Day Against Bullying and Violence</a:t>
            </a:r>
          </a:p>
          <a:p>
            <a:pPr marL="285750" lvl="1" indent="-285750" eaLnBrk="1" hangingPunct="1">
              <a:lnSpc>
                <a:spcPct val="90000"/>
              </a:lnSpc>
              <a:spcBef>
                <a:spcPct val="0"/>
              </a:spcBef>
              <a:buFont typeface="Arial" panose="020B0604020202020204" pitchFamily="34" charset="0"/>
              <a:buChar char="•"/>
              <a:defRPr/>
            </a:pPr>
            <a:endParaRPr lang="en-US" altLang="en-US" sz="1600" dirty="0">
              <a:solidFill>
                <a:schemeClr val="tx1"/>
              </a:solidFill>
              <a:latin typeface="HurmeGeometricSans4 Regular" panose="020B0500020000000000" pitchFamily="34" charset="0"/>
            </a:endParaRPr>
          </a:p>
          <a:p>
            <a:pPr eaLnBrk="1" hangingPunct="1">
              <a:spcBef>
                <a:spcPts val="0"/>
              </a:spcBef>
              <a:defRPr/>
            </a:pPr>
            <a:endParaRPr lang="en-US" altLang="en-US" sz="1400" dirty="0">
              <a:solidFill>
                <a:schemeClr val="tx1"/>
              </a:solidFill>
              <a:latin typeface="HurmeGeometricSans4 Regular" panose="020B0500020000000000" pitchFamily="34" charset="0"/>
            </a:endParaRPr>
          </a:p>
          <a:p>
            <a:pPr marL="285750" indent="-285750">
              <a:buFont typeface="Arial" panose="020B0604020202020204" pitchFamily="34" charset="0"/>
              <a:buChar char="•"/>
            </a:pPr>
            <a:endParaRPr lang="en-AU" sz="2000" dirty="0">
              <a:latin typeface="HElvetica" panose="020B0604020202020204" pitchFamily="34" charset="0"/>
              <a:cs typeface="HElvetica" panose="020B0604020202020204" pitchFamily="34" charset="0"/>
            </a:endParaRPr>
          </a:p>
          <a:p>
            <a:endParaRPr lang="en-AU" sz="2800" dirty="0">
              <a:latin typeface="Hurme Geometric Sans 4"/>
            </a:endParaRPr>
          </a:p>
        </p:txBody>
      </p:sp>
    </p:spTree>
    <p:extLst>
      <p:ext uri="{BB962C8B-B14F-4D97-AF65-F5344CB8AC3E}">
        <p14:creationId xmlns:p14="http://schemas.microsoft.com/office/powerpoint/2010/main" val="3760356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DC932C-1EF7-6DF8-D433-A01F6865BF9A}"/>
              </a:ext>
            </a:extLst>
          </p:cNvPr>
          <p:cNvPicPr>
            <a:picLocks noChangeAspect="1"/>
          </p:cNvPicPr>
          <p:nvPr/>
        </p:nvPicPr>
        <p:blipFill rotWithShape="1">
          <a:blip r:embed="rId3"/>
          <a:srcRect l="18333" t="29220" r="2273" b="7823"/>
          <a:stretch/>
        </p:blipFill>
        <p:spPr>
          <a:xfrm>
            <a:off x="5878016" y="514351"/>
            <a:ext cx="6326088" cy="2914649"/>
          </a:xfrm>
          <a:prstGeom prst="rect">
            <a:avLst/>
          </a:prstGeom>
        </p:spPr>
      </p:pic>
      <p:sp>
        <p:nvSpPr>
          <p:cNvPr id="3" name="TextBox 2">
            <a:extLst>
              <a:ext uri="{FF2B5EF4-FFF2-40B4-BE49-F238E27FC236}">
                <a16:creationId xmlns:a16="http://schemas.microsoft.com/office/drawing/2014/main" id="{517F6631-04D8-292D-2571-378EA59D5216}"/>
              </a:ext>
            </a:extLst>
          </p:cNvPr>
          <p:cNvSpPr txBox="1"/>
          <p:nvPr/>
        </p:nvSpPr>
        <p:spPr>
          <a:xfrm>
            <a:off x="826095" y="2448452"/>
            <a:ext cx="3079155" cy="2754600"/>
          </a:xfrm>
          <a:prstGeom prst="rect">
            <a:avLst/>
          </a:prstGeom>
          <a:noFill/>
        </p:spPr>
        <p:txBody>
          <a:bodyPr wrap="square" rtlCol="0">
            <a:spAutoFit/>
          </a:bodyPr>
          <a:lstStyle/>
          <a:p>
            <a:pPr eaLnBrk="1" hangingPunct="1">
              <a:spcBef>
                <a:spcPts val="0"/>
              </a:spcBef>
              <a:buNone/>
              <a:defRPr/>
            </a:pPr>
            <a:r>
              <a:rPr lang="en-US" altLang="en-US" b="1" dirty="0">
                <a:solidFill>
                  <a:srgbClr val="28348A"/>
                </a:solidFill>
                <a:latin typeface="HurmeGeometricSans4 Regular" panose="020B0500020000000000" pitchFamily="34" charset="0"/>
              </a:rPr>
              <a:t>School curriculum</a:t>
            </a:r>
          </a:p>
          <a:p>
            <a:pPr eaLnBrk="1" hangingPunct="1">
              <a:spcBef>
                <a:spcPts val="0"/>
              </a:spcBef>
              <a:buNone/>
              <a:defRPr/>
            </a:pPr>
            <a:endParaRPr lang="en-US" altLang="en-US" sz="500" b="1" dirty="0">
              <a:solidFill>
                <a:srgbClr val="FAB500"/>
              </a:solidFill>
              <a:latin typeface="HurmeGeometricSans4 Regular" panose="020B0500020000000000" pitchFamily="34" charset="0"/>
            </a:endParaRPr>
          </a:p>
          <a:p>
            <a:pPr marL="285750" lvl="1" indent="-285750" eaLnBrk="1" hangingPunct="1">
              <a:lnSpc>
                <a:spcPct val="90000"/>
              </a:lnSpc>
              <a:spcBef>
                <a:spcPct val="0"/>
              </a:spcBef>
              <a:buFont typeface="Arial" panose="020B0604020202020204" pitchFamily="34" charset="0"/>
              <a:buChar char="•"/>
              <a:defRPr/>
            </a:pPr>
            <a:r>
              <a:rPr lang="en-AU" altLang="en-US" sz="1600" dirty="0">
                <a:solidFill>
                  <a:schemeClr val="tx1"/>
                </a:solidFill>
                <a:latin typeface="HurmeGeometricSans4 Regular" panose="020B0500020000000000" pitchFamily="34" charset="0"/>
              </a:rPr>
              <a:t>Curriculum-linked activities and ideas</a:t>
            </a:r>
          </a:p>
          <a:p>
            <a:pPr marL="285750" lvl="1" indent="-285750" eaLnBrk="1" hangingPunct="1">
              <a:lnSpc>
                <a:spcPct val="90000"/>
              </a:lnSpc>
              <a:spcBef>
                <a:spcPct val="0"/>
              </a:spcBef>
              <a:buFont typeface="Arial" panose="020B0604020202020204" pitchFamily="34" charset="0"/>
              <a:buChar char="•"/>
              <a:defRPr/>
            </a:pPr>
            <a:r>
              <a:rPr lang="en-AU" altLang="en-US" sz="1600" dirty="0">
                <a:solidFill>
                  <a:schemeClr val="tx1"/>
                </a:solidFill>
                <a:latin typeface="HurmeGeometricSans4 Regular" panose="020B0500020000000000" pitchFamily="34" charset="0"/>
              </a:rPr>
              <a:t>Develop co-branded curriculum-linked resources </a:t>
            </a:r>
          </a:p>
          <a:p>
            <a:pPr marL="285750" indent="-285750" eaLnBrk="1" hangingPunct="1">
              <a:spcBef>
                <a:spcPts val="0"/>
              </a:spcBef>
              <a:buFont typeface="Arial" panose="020B0604020202020204" pitchFamily="34" charset="0"/>
              <a:buChar char="•"/>
              <a:defRPr/>
            </a:pPr>
            <a:endParaRPr lang="en-US" altLang="en-US" sz="1600" dirty="0">
              <a:solidFill>
                <a:schemeClr val="tx1"/>
              </a:solidFill>
              <a:latin typeface="HurmeGeometricSans4 Regular" panose="020B0500020000000000" pitchFamily="34" charset="0"/>
            </a:endParaRPr>
          </a:p>
          <a:p>
            <a:pPr eaLnBrk="1" hangingPunct="1">
              <a:spcBef>
                <a:spcPts val="0"/>
              </a:spcBef>
              <a:defRPr/>
            </a:pPr>
            <a:endParaRPr lang="en-US" altLang="en-US" sz="1400" dirty="0">
              <a:solidFill>
                <a:schemeClr val="tx1"/>
              </a:solidFill>
              <a:latin typeface="HurmeGeometricSans4 Regular" panose="020B0500020000000000" pitchFamily="34" charset="0"/>
            </a:endParaRPr>
          </a:p>
          <a:p>
            <a:pPr marL="285750" indent="-285750">
              <a:buFont typeface="Arial" panose="020B0604020202020204" pitchFamily="34" charset="0"/>
              <a:buChar char="•"/>
            </a:pPr>
            <a:endParaRPr lang="en-AU" sz="2000" dirty="0">
              <a:latin typeface="HElvetica" panose="020B0604020202020204" pitchFamily="34" charset="0"/>
              <a:cs typeface="HElvetica" panose="020B0604020202020204" pitchFamily="34" charset="0"/>
            </a:endParaRPr>
          </a:p>
          <a:p>
            <a:endParaRPr lang="en-AU" sz="2800" dirty="0">
              <a:latin typeface="Hurme Geometric Sans 4"/>
            </a:endParaRPr>
          </a:p>
        </p:txBody>
      </p:sp>
      <p:cxnSp>
        <p:nvCxnSpPr>
          <p:cNvPr id="6" name="Straight Connector 5">
            <a:extLst>
              <a:ext uri="{FF2B5EF4-FFF2-40B4-BE49-F238E27FC236}">
                <a16:creationId xmlns:a16="http://schemas.microsoft.com/office/drawing/2014/main" id="{2EF699BA-D45C-3AE0-1678-E87460579942}"/>
              </a:ext>
            </a:extLst>
          </p:cNvPr>
          <p:cNvCxnSpPr>
            <a:cxnSpLocks/>
          </p:cNvCxnSpPr>
          <p:nvPr/>
        </p:nvCxnSpPr>
        <p:spPr>
          <a:xfrm flipH="1">
            <a:off x="3152775" y="2628900"/>
            <a:ext cx="6934200" cy="0"/>
          </a:xfrm>
          <a:prstGeom prst="line">
            <a:avLst/>
          </a:prstGeom>
          <a:ln w="57150">
            <a:solidFill>
              <a:srgbClr val="28348A"/>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D89F217-82A5-A478-416C-62F5133A3FC9}"/>
              </a:ext>
            </a:extLst>
          </p:cNvPr>
          <p:cNvSpPr txBox="1"/>
          <p:nvPr/>
        </p:nvSpPr>
        <p:spPr>
          <a:xfrm>
            <a:off x="826096" y="520024"/>
            <a:ext cx="3657600" cy="1200329"/>
          </a:xfrm>
          <a:prstGeom prst="rect">
            <a:avLst/>
          </a:prstGeom>
          <a:noFill/>
        </p:spPr>
        <p:txBody>
          <a:bodyPr wrap="square" rtlCol="0">
            <a:spAutoFit/>
          </a:bodyPr>
          <a:lstStyle/>
          <a:p>
            <a:r>
              <a:rPr lang="en-AU" sz="3600" b="1" dirty="0">
                <a:solidFill>
                  <a:srgbClr val="723781"/>
                </a:solidFill>
                <a:latin typeface="HurmeGeometricSans4 SemiBold" panose="020B0700020000000000" pitchFamily="34" charset="0"/>
              </a:rPr>
              <a:t>How can we support you?</a:t>
            </a:r>
            <a:endParaRPr lang="en-AU" sz="3600" dirty="0"/>
          </a:p>
        </p:txBody>
      </p:sp>
    </p:spTree>
    <p:extLst>
      <p:ext uri="{BB962C8B-B14F-4D97-AF65-F5344CB8AC3E}">
        <p14:creationId xmlns:p14="http://schemas.microsoft.com/office/powerpoint/2010/main" val="3552200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C2AF94-C260-490C-8269-8DBD4B98F592}"/>
              </a:ext>
            </a:extLst>
          </p:cNvPr>
          <p:cNvSpPr/>
          <p:nvPr/>
        </p:nvSpPr>
        <p:spPr>
          <a:xfrm>
            <a:off x="3521160" y="2192344"/>
            <a:ext cx="7290033" cy="1569660"/>
          </a:xfrm>
          <a:prstGeom prst="rect">
            <a:avLst/>
          </a:prstGeom>
        </p:spPr>
        <p:txBody>
          <a:bodyPr wrap="square">
            <a:spAutoFit/>
          </a:bodyPr>
          <a:lstStyle/>
          <a:p>
            <a:pPr algn="ctr"/>
            <a:r>
              <a:rPr lang="en-AU" sz="2400" b="1" dirty="0">
                <a:solidFill>
                  <a:srgbClr val="723781"/>
                </a:solidFill>
                <a:latin typeface="HurmeGeometricSans4 Regular" panose="020B0500020000000000" pitchFamily="34" charset="0"/>
                <a:cs typeface="HElvetica" panose="020B0604020202020204" pitchFamily="34" charset="0"/>
              </a:rPr>
              <a:t>We acknowledge the traditional owners of the land, the </a:t>
            </a:r>
            <a:r>
              <a:rPr lang="en-AU" sz="2400" b="1" dirty="0" err="1">
                <a:solidFill>
                  <a:srgbClr val="723781"/>
                </a:solidFill>
                <a:latin typeface="HurmeGeometricSans4 Regular" panose="020B0500020000000000" pitchFamily="34" charset="0"/>
                <a:cs typeface="HElvetica" panose="020B0604020202020204" pitchFamily="34" charset="0"/>
              </a:rPr>
              <a:t>Whadjuk</a:t>
            </a:r>
            <a:r>
              <a:rPr lang="en-AU" sz="2400" b="1" dirty="0">
                <a:solidFill>
                  <a:srgbClr val="723781"/>
                </a:solidFill>
                <a:latin typeface="HurmeGeometricSans4 Regular" panose="020B0500020000000000" pitchFamily="34" charset="0"/>
                <a:cs typeface="HElvetica" panose="020B0604020202020204" pitchFamily="34" charset="0"/>
              </a:rPr>
              <a:t> Noongar people and pay our respects to elders past and present. </a:t>
            </a:r>
            <a:endParaRPr lang="en-AU" sz="2000" b="1" dirty="0">
              <a:solidFill>
                <a:srgbClr val="723781"/>
              </a:solidFill>
              <a:latin typeface="HurmeGeometricSans4 Regular" panose="020B0500020000000000" pitchFamily="34" charset="0"/>
              <a:cs typeface="HElvetica" panose="020B0604020202020204" pitchFamily="34" charset="0"/>
            </a:endParaRPr>
          </a:p>
          <a:p>
            <a:pPr algn="ctr"/>
            <a:endParaRPr lang="en-AU" sz="2400" b="1" dirty="0">
              <a:solidFill>
                <a:srgbClr val="723781"/>
              </a:solidFill>
              <a:latin typeface="HElvetica" panose="020B0604020202020204" pitchFamily="34" charset="0"/>
              <a:cs typeface="HElvetica" panose="020B0604020202020204" pitchFamily="34" charset="0"/>
            </a:endParaRPr>
          </a:p>
        </p:txBody>
      </p:sp>
      <p:pic>
        <p:nvPicPr>
          <p:cNvPr id="4" name="Picture 3" descr="A picture containing circle&#10;&#10;Description automatically generated">
            <a:extLst>
              <a:ext uri="{FF2B5EF4-FFF2-40B4-BE49-F238E27FC236}">
                <a16:creationId xmlns:a16="http://schemas.microsoft.com/office/drawing/2014/main" id="{9170FF35-28C2-4FF6-ABC5-8D2A6AE15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489" y="755009"/>
            <a:ext cx="1794396" cy="4444330"/>
          </a:xfrm>
          <a:prstGeom prst="rect">
            <a:avLst/>
          </a:prstGeom>
        </p:spPr>
      </p:pic>
    </p:spTree>
    <p:extLst>
      <p:ext uri="{BB962C8B-B14F-4D97-AF65-F5344CB8AC3E}">
        <p14:creationId xmlns:p14="http://schemas.microsoft.com/office/powerpoint/2010/main" val="295889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DC932C-1EF7-6DF8-D433-A01F6865BF9A}"/>
              </a:ext>
            </a:extLst>
          </p:cNvPr>
          <p:cNvPicPr>
            <a:picLocks noChangeAspect="1"/>
          </p:cNvPicPr>
          <p:nvPr/>
        </p:nvPicPr>
        <p:blipFill rotWithShape="1">
          <a:blip r:embed="rId3"/>
          <a:srcRect l="18333" t="29220" r="2273" b="7823"/>
          <a:stretch/>
        </p:blipFill>
        <p:spPr>
          <a:xfrm>
            <a:off x="5878016" y="514351"/>
            <a:ext cx="6326088" cy="2914649"/>
          </a:xfrm>
          <a:prstGeom prst="rect">
            <a:avLst/>
          </a:prstGeom>
        </p:spPr>
      </p:pic>
      <p:sp>
        <p:nvSpPr>
          <p:cNvPr id="3" name="TextBox 2">
            <a:extLst>
              <a:ext uri="{FF2B5EF4-FFF2-40B4-BE49-F238E27FC236}">
                <a16:creationId xmlns:a16="http://schemas.microsoft.com/office/drawing/2014/main" id="{517F6631-04D8-292D-2571-378EA59D5216}"/>
              </a:ext>
            </a:extLst>
          </p:cNvPr>
          <p:cNvSpPr txBox="1"/>
          <p:nvPr/>
        </p:nvSpPr>
        <p:spPr>
          <a:xfrm>
            <a:off x="869703" y="2598563"/>
            <a:ext cx="3799011" cy="4527393"/>
          </a:xfrm>
          <a:prstGeom prst="rect">
            <a:avLst/>
          </a:prstGeom>
          <a:noFill/>
        </p:spPr>
        <p:txBody>
          <a:bodyPr wrap="square" rtlCol="0">
            <a:spAutoFit/>
          </a:bodyPr>
          <a:lstStyle/>
          <a:p>
            <a:pPr eaLnBrk="1" hangingPunct="1">
              <a:spcBef>
                <a:spcPts val="0"/>
              </a:spcBef>
              <a:buNone/>
              <a:defRPr/>
            </a:pPr>
            <a:r>
              <a:rPr lang="en-US" altLang="en-US" b="1" dirty="0">
                <a:solidFill>
                  <a:srgbClr val="5A5AA4"/>
                </a:solidFill>
                <a:latin typeface="HurmeGeometricSans4 Regular" panose="020B0500020000000000" pitchFamily="34" charset="0"/>
              </a:rPr>
              <a:t>Social-emotional Environment </a:t>
            </a:r>
          </a:p>
          <a:p>
            <a:pPr eaLnBrk="1" hangingPunct="1">
              <a:spcBef>
                <a:spcPts val="0"/>
              </a:spcBef>
              <a:buNone/>
              <a:defRPr/>
            </a:pPr>
            <a:endParaRPr lang="en-US" altLang="en-US" sz="500" b="1" dirty="0">
              <a:solidFill>
                <a:srgbClr val="FAB500"/>
              </a:solidFill>
              <a:latin typeface="HurmeGeometricSans4 Regular" panose="020B0500020000000000" pitchFamily="34" charset="0"/>
            </a:endParaRP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Encourage conversations around mental health</a:t>
            </a: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Reduce stigma around mental health </a:t>
            </a:r>
          </a:p>
          <a:p>
            <a:pPr marL="285750" lvl="1" indent="-285750">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Enhance opportunities to belong</a:t>
            </a: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Provide ideas for students to participate in activities that benefit their mental wellbeing</a:t>
            </a: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Equip students and staff with understanding of how to maintain and improve mental wellbeing</a:t>
            </a:r>
          </a:p>
          <a:p>
            <a:pPr marL="285750" lvl="1" indent="-285750" eaLnBrk="1" hangingPunct="1">
              <a:lnSpc>
                <a:spcPct val="90000"/>
              </a:lnSpc>
              <a:spcBef>
                <a:spcPct val="0"/>
              </a:spcBef>
              <a:buFont typeface="Arial" panose="020B0604020202020204" pitchFamily="34" charset="0"/>
              <a:buChar char="•"/>
              <a:defRPr/>
            </a:pPr>
            <a:endParaRPr lang="en-AU" altLang="en-US" sz="1600" dirty="0">
              <a:solidFill>
                <a:schemeClr val="tx1"/>
              </a:solidFill>
              <a:latin typeface="Calibri" pitchFamily="34" charset="0"/>
            </a:endParaRPr>
          </a:p>
          <a:p>
            <a:pPr marL="285750" lvl="1" indent="-285750" eaLnBrk="1" hangingPunct="1">
              <a:lnSpc>
                <a:spcPct val="90000"/>
              </a:lnSpc>
              <a:spcBef>
                <a:spcPct val="0"/>
              </a:spcBef>
              <a:buFont typeface="Arial" panose="020B0604020202020204" pitchFamily="34" charset="0"/>
              <a:buChar char="•"/>
              <a:defRPr/>
            </a:pPr>
            <a:endParaRPr lang="en-AU" altLang="en-US" sz="1600" dirty="0">
              <a:solidFill>
                <a:schemeClr val="tx1"/>
              </a:solidFill>
              <a:latin typeface="Calibri" pitchFamily="34" charset="0"/>
            </a:endParaRPr>
          </a:p>
          <a:p>
            <a:pPr marL="285750" indent="-285750" eaLnBrk="1" hangingPunct="1">
              <a:spcBef>
                <a:spcPts val="0"/>
              </a:spcBef>
              <a:buFont typeface="Arial" panose="020B0604020202020204" pitchFamily="34" charset="0"/>
              <a:buChar char="•"/>
              <a:defRPr/>
            </a:pPr>
            <a:endParaRPr lang="en-US" altLang="en-US" sz="1600" dirty="0">
              <a:solidFill>
                <a:schemeClr val="tx1"/>
              </a:solidFill>
              <a:latin typeface="HurmeGeometricSans4 Regular" panose="020B0500020000000000" pitchFamily="34" charset="0"/>
            </a:endParaRPr>
          </a:p>
          <a:p>
            <a:pPr eaLnBrk="1" hangingPunct="1">
              <a:spcBef>
                <a:spcPts val="0"/>
              </a:spcBef>
              <a:defRPr/>
            </a:pPr>
            <a:endParaRPr lang="en-US" altLang="en-US" sz="1400" dirty="0">
              <a:solidFill>
                <a:schemeClr val="tx1"/>
              </a:solidFill>
              <a:latin typeface="HurmeGeometricSans4 Regular" panose="020B0500020000000000" pitchFamily="34" charset="0"/>
            </a:endParaRPr>
          </a:p>
          <a:p>
            <a:pPr marL="285750" indent="-285750">
              <a:buFont typeface="Arial" panose="020B0604020202020204" pitchFamily="34" charset="0"/>
              <a:buChar char="•"/>
            </a:pPr>
            <a:endParaRPr lang="en-AU" sz="2000" dirty="0">
              <a:latin typeface="HElvetica" panose="020B0604020202020204" pitchFamily="34" charset="0"/>
              <a:cs typeface="HElvetica" panose="020B0604020202020204" pitchFamily="34" charset="0"/>
            </a:endParaRPr>
          </a:p>
          <a:p>
            <a:endParaRPr lang="en-AU" sz="2800" dirty="0">
              <a:latin typeface="Hurme Geometric Sans 4"/>
            </a:endParaRPr>
          </a:p>
        </p:txBody>
      </p:sp>
      <p:cxnSp>
        <p:nvCxnSpPr>
          <p:cNvPr id="6" name="Straight Connector 5">
            <a:extLst>
              <a:ext uri="{FF2B5EF4-FFF2-40B4-BE49-F238E27FC236}">
                <a16:creationId xmlns:a16="http://schemas.microsoft.com/office/drawing/2014/main" id="{2EF699BA-D45C-3AE0-1678-E87460579942}"/>
              </a:ext>
            </a:extLst>
          </p:cNvPr>
          <p:cNvCxnSpPr>
            <a:cxnSpLocks/>
          </p:cNvCxnSpPr>
          <p:nvPr/>
        </p:nvCxnSpPr>
        <p:spPr>
          <a:xfrm flipH="1">
            <a:off x="4819650" y="1430931"/>
            <a:ext cx="5781675" cy="0"/>
          </a:xfrm>
          <a:prstGeom prst="line">
            <a:avLst/>
          </a:prstGeom>
          <a:ln w="57150">
            <a:solidFill>
              <a:srgbClr val="5A5AA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D89F217-82A5-A478-416C-62F5133A3FC9}"/>
              </a:ext>
            </a:extLst>
          </p:cNvPr>
          <p:cNvSpPr txBox="1"/>
          <p:nvPr/>
        </p:nvSpPr>
        <p:spPr>
          <a:xfrm>
            <a:off x="826096" y="520024"/>
            <a:ext cx="3657600" cy="1200329"/>
          </a:xfrm>
          <a:prstGeom prst="rect">
            <a:avLst/>
          </a:prstGeom>
          <a:noFill/>
        </p:spPr>
        <p:txBody>
          <a:bodyPr wrap="square" rtlCol="0">
            <a:spAutoFit/>
          </a:bodyPr>
          <a:lstStyle/>
          <a:p>
            <a:r>
              <a:rPr lang="en-AU" sz="3600" b="1" dirty="0">
                <a:solidFill>
                  <a:srgbClr val="723781"/>
                </a:solidFill>
                <a:latin typeface="HurmeGeometricSans4 SemiBold" panose="020B0700020000000000" pitchFamily="34" charset="0"/>
              </a:rPr>
              <a:t>How can we support you?</a:t>
            </a:r>
            <a:endParaRPr lang="en-AU" sz="3600" dirty="0"/>
          </a:p>
        </p:txBody>
      </p:sp>
      <p:cxnSp>
        <p:nvCxnSpPr>
          <p:cNvPr id="11" name="Straight Connector 10">
            <a:extLst>
              <a:ext uri="{FF2B5EF4-FFF2-40B4-BE49-F238E27FC236}">
                <a16:creationId xmlns:a16="http://schemas.microsoft.com/office/drawing/2014/main" id="{881F0D3E-5285-D5A8-4922-4265306D1647}"/>
              </a:ext>
            </a:extLst>
          </p:cNvPr>
          <p:cNvCxnSpPr>
            <a:cxnSpLocks/>
          </p:cNvCxnSpPr>
          <p:nvPr/>
        </p:nvCxnSpPr>
        <p:spPr>
          <a:xfrm>
            <a:off x="4848225" y="1430931"/>
            <a:ext cx="9525" cy="1360218"/>
          </a:xfrm>
          <a:prstGeom prst="line">
            <a:avLst/>
          </a:prstGeom>
          <a:ln w="57150">
            <a:solidFill>
              <a:srgbClr val="5A5AA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0C057E-C73E-990E-DA65-651C6998E2AE}"/>
              </a:ext>
            </a:extLst>
          </p:cNvPr>
          <p:cNvCxnSpPr>
            <a:cxnSpLocks/>
          </p:cNvCxnSpPr>
          <p:nvPr/>
        </p:nvCxnSpPr>
        <p:spPr>
          <a:xfrm flipH="1">
            <a:off x="4517778" y="2772099"/>
            <a:ext cx="359022" cy="0"/>
          </a:xfrm>
          <a:prstGeom prst="line">
            <a:avLst/>
          </a:prstGeom>
          <a:ln w="57150">
            <a:solidFill>
              <a:srgbClr val="5A5A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054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DC932C-1EF7-6DF8-D433-A01F6865BF9A}"/>
              </a:ext>
            </a:extLst>
          </p:cNvPr>
          <p:cNvPicPr>
            <a:picLocks noChangeAspect="1"/>
          </p:cNvPicPr>
          <p:nvPr/>
        </p:nvPicPr>
        <p:blipFill rotWithShape="1">
          <a:blip r:embed="rId3"/>
          <a:srcRect l="18333" t="29220" r="2273" b="7823"/>
          <a:stretch/>
        </p:blipFill>
        <p:spPr>
          <a:xfrm>
            <a:off x="5878016" y="514351"/>
            <a:ext cx="6326088" cy="2914649"/>
          </a:xfrm>
          <a:prstGeom prst="rect">
            <a:avLst/>
          </a:prstGeom>
        </p:spPr>
      </p:pic>
      <p:sp>
        <p:nvSpPr>
          <p:cNvPr id="3" name="TextBox 2">
            <a:extLst>
              <a:ext uri="{FF2B5EF4-FFF2-40B4-BE49-F238E27FC236}">
                <a16:creationId xmlns:a16="http://schemas.microsoft.com/office/drawing/2014/main" id="{517F6631-04D8-292D-2571-378EA59D5216}"/>
              </a:ext>
            </a:extLst>
          </p:cNvPr>
          <p:cNvSpPr txBox="1"/>
          <p:nvPr/>
        </p:nvSpPr>
        <p:spPr>
          <a:xfrm>
            <a:off x="1220837" y="2494669"/>
            <a:ext cx="3770263" cy="4305794"/>
          </a:xfrm>
          <a:prstGeom prst="rect">
            <a:avLst/>
          </a:prstGeom>
          <a:noFill/>
        </p:spPr>
        <p:txBody>
          <a:bodyPr wrap="square" rtlCol="0">
            <a:spAutoFit/>
          </a:bodyPr>
          <a:lstStyle/>
          <a:p>
            <a:pPr eaLnBrk="1" hangingPunct="1">
              <a:spcBef>
                <a:spcPts val="0"/>
              </a:spcBef>
              <a:buNone/>
              <a:defRPr/>
            </a:pPr>
            <a:r>
              <a:rPr lang="en-US" altLang="en-US" b="1" dirty="0">
                <a:solidFill>
                  <a:srgbClr val="908DC2"/>
                </a:solidFill>
                <a:latin typeface="HurmeGeometricSans4 Regular" panose="020B0500020000000000" pitchFamily="34" charset="0"/>
              </a:rPr>
              <a:t>Physical Environment </a:t>
            </a:r>
          </a:p>
          <a:p>
            <a:pPr eaLnBrk="1" hangingPunct="1">
              <a:spcBef>
                <a:spcPts val="0"/>
              </a:spcBef>
              <a:buNone/>
              <a:defRPr/>
            </a:pPr>
            <a:endParaRPr lang="en-US" altLang="en-US" sz="500" b="1" dirty="0">
              <a:solidFill>
                <a:srgbClr val="FAB500"/>
              </a:solidFill>
              <a:latin typeface="HurmeGeometricSans4 Regular" panose="020B0500020000000000" pitchFamily="34" charset="0"/>
            </a:endParaRP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Setting up spaces for students to take time out (e.g., calm corner, sensory room)</a:t>
            </a: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Providing activities for students to participate in (chess club, maths club, sporting club, etc.)</a:t>
            </a: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Promoting school activities that benefit mental health</a:t>
            </a: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Link/educate on activities and benefits to mental wellbeing </a:t>
            </a:r>
          </a:p>
          <a:p>
            <a:pPr marL="285750" lvl="1" indent="-285750" eaLnBrk="1" hangingPunct="1">
              <a:lnSpc>
                <a:spcPct val="90000"/>
              </a:lnSpc>
              <a:spcBef>
                <a:spcPct val="0"/>
              </a:spcBef>
              <a:buFont typeface="Arial" panose="020B0604020202020204" pitchFamily="34" charset="0"/>
              <a:buChar char="•"/>
              <a:defRPr/>
            </a:pPr>
            <a:endParaRPr lang="en-AU" altLang="en-US" sz="1600" dirty="0">
              <a:solidFill>
                <a:schemeClr val="tx1"/>
              </a:solidFill>
              <a:latin typeface="Calibri" pitchFamily="34" charset="0"/>
            </a:endParaRPr>
          </a:p>
          <a:p>
            <a:pPr marL="285750" lvl="1" indent="-285750" eaLnBrk="1" hangingPunct="1">
              <a:lnSpc>
                <a:spcPct val="90000"/>
              </a:lnSpc>
              <a:spcBef>
                <a:spcPct val="0"/>
              </a:spcBef>
              <a:buFont typeface="Arial" panose="020B0604020202020204" pitchFamily="34" charset="0"/>
              <a:buChar char="•"/>
              <a:defRPr/>
            </a:pPr>
            <a:endParaRPr lang="en-AU" altLang="en-US" sz="1600" dirty="0">
              <a:solidFill>
                <a:schemeClr val="tx1"/>
              </a:solidFill>
              <a:latin typeface="Calibri" pitchFamily="34" charset="0"/>
            </a:endParaRPr>
          </a:p>
          <a:p>
            <a:pPr marL="285750" indent="-285750" eaLnBrk="1" hangingPunct="1">
              <a:spcBef>
                <a:spcPts val="0"/>
              </a:spcBef>
              <a:buFont typeface="Arial" panose="020B0604020202020204" pitchFamily="34" charset="0"/>
              <a:buChar char="•"/>
              <a:defRPr/>
            </a:pPr>
            <a:endParaRPr lang="en-US" altLang="en-US" sz="1600" dirty="0">
              <a:solidFill>
                <a:schemeClr val="tx1"/>
              </a:solidFill>
              <a:latin typeface="HurmeGeometricSans4 Regular" panose="020B0500020000000000" pitchFamily="34" charset="0"/>
            </a:endParaRPr>
          </a:p>
          <a:p>
            <a:pPr eaLnBrk="1" hangingPunct="1">
              <a:spcBef>
                <a:spcPts val="0"/>
              </a:spcBef>
              <a:defRPr/>
            </a:pPr>
            <a:endParaRPr lang="en-US" altLang="en-US" sz="1400" dirty="0">
              <a:solidFill>
                <a:schemeClr val="tx1"/>
              </a:solidFill>
              <a:latin typeface="HurmeGeometricSans4 Regular" panose="020B0500020000000000" pitchFamily="34" charset="0"/>
            </a:endParaRPr>
          </a:p>
          <a:p>
            <a:pPr marL="285750" indent="-285750">
              <a:buFont typeface="Arial" panose="020B0604020202020204" pitchFamily="34" charset="0"/>
              <a:buChar char="•"/>
            </a:pPr>
            <a:endParaRPr lang="en-AU" sz="2000" dirty="0">
              <a:latin typeface="HElvetica" panose="020B0604020202020204" pitchFamily="34" charset="0"/>
              <a:cs typeface="HElvetica" panose="020B0604020202020204" pitchFamily="34" charset="0"/>
            </a:endParaRPr>
          </a:p>
          <a:p>
            <a:endParaRPr lang="en-AU" sz="2800" dirty="0">
              <a:latin typeface="Hurme Geometric Sans 4"/>
            </a:endParaRPr>
          </a:p>
        </p:txBody>
      </p:sp>
      <p:cxnSp>
        <p:nvCxnSpPr>
          <p:cNvPr id="6" name="Straight Connector 5">
            <a:extLst>
              <a:ext uri="{FF2B5EF4-FFF2-40B4-BE49-F238E27FC236}">
                <a16:creationId xmlns:a16="http://schemas.microsoft.com/office/drawing/2014/main" id="{2EF699BA-D45C-3AE0-1678-E87460579942}"/>
              </a:ext>
            </a:extLst>
          </p:cNvPr>
          <p:cNvCxnSpPr>
            <a:cxnSpLocks/>
          </p:cNvCxnSpPr>
          <p:nvPr/>
        </p:nvCxnSpPr>
        <p:spPr>
          <a:xfrm flipH="1">
            <a:off x="3971925" y="2684288"/>
            <a:ext cx="6716216" cy="0"/>
          </a:xfrm>
          <a:prstGeom prst="line">
            <a:avLst/>
          </a:prstGeom>
          <a:ln w="57150">
            <a:solidFill>
              <a:srgbClr val="908DC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D89F217-82A5-A478-416C-62F5133A3FC9}"/>
              </a:ext>
            </a:extLst>
          </p:cNvPr>
          <p:cNvSpPr txBox="1"/>
          <p:nvPr/>
        </p:nvSpPr>
        <p:spPr>
          <a:xfrm>
            <a:off x="826096" y="520024"/>
            <a:ext cx="3657600" cy="1200329"/>
          </a:xfrm>
          <a:prstGeom prst="rect">
            <a:avLst/>
          </a:prstGeom>
          <a:noFill/>
        </p:spPr>
        <p:txBody>
          <a:bodyPr wrap="square" rtlCol="0">
            <a:spAutoFit/>
          </a:bodyPr>
          <a:lstStyle/>
          <a:p>
            <a:r>
              <a:rPr lang="en-AU" sz="3600" b="1" dirty="0">
                <a:solidFill>
                  <a:srgbClr val="723781"/>
                </a:solidFill>
                <a:latin typeface="HurmeGeometricSans4 SemiBold" panose="020B0700020000000000" pitchFamily="34" charset="0"/>
              </a:rPr>
              <a:t>How can we support you?</a:t>
            </a:r>
            <a:endParaRPr lang="en-AU" sz="3600" dirty="0"/>
          </a:p>
        </p:txBody>
      </p:sp>
      <p:sp>
        <p:nvSpPr>
          <p:cNvPr id="2" name="TextBox 1">
            <a:extLst>
              <a:ext uri="{FF2B5EF4-FFF2-40B4-BE49-F238E27FC236}">
                <a16:creationId xmlns:a16="http://schemas.microsoft.com/office/drawing/2014/main" id="{55FB7113-9720-0171-4BA8-9BCC9C146245}"/>
              </a:ext>
            </a:extLst>
          </p:cNvPr>
          <p:cNvSpPr txBox="1"/>
          <p:nvPr/>
        </p:nvSpPr>
        <p:spPr>
          <a:xfrm>
            <a:off x="5573762" y="3630364"/>
            <a:ext cx="3770263" cy="2920800"/>
          </a:xfrm>
          <a:prstGeom prst="rect">
            <a:avLst/>
          </a:prstGeom>
          <a:noFill/>
        </p:spPr>
        <p:txBody>
          <a:bodyPr wrap="square" rtlCol="0">
            <a:spAutoFit/>
          </a:bodyPr>
          <a:lstStyle/>
          <a:p>
            <a:pPr eaLnBrk="1" hangingPunct="1">
              <a:spcBef>
                <a:spcPts val="0"/>
              </a:spcBef>
              <a:buNone/>
              <a:defRPr/>
            </a:pPr>
            <a:endParaRPr lang="en-US" altLang="en-US" sz="500" b="1" dirty="0">
              <a:solidFill>
                <a:srgbClr val="FAB500"/>
              </a:solidFill>
              <a:latin typeface="HurmeGeometricSans4 Regular" panose="020B0500020000000000" pitchFamily="34" charset="0"/>
            </a:endParaRPr>
          </a:p>
          <a:p>
            <a:pPr marL="285750" lvl="1" indent="-285750">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Message visibility - Act Belong Commit signage, posters displays</a:t>
            </a: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Naming events/activities “Act Belong Commit Athletics Carnival”, “Mentally Healthy Maths Club”, etc. </a:t>
            </a:r>
            <a:endParaRPr lang="en-AU" altLang="en-US" sz="1600" dirty="0">
              <a:solidFill>
                <a:schemeClr val="tx1"/>
              </a:solidFill>
              <a:latin typeface="Calibri" pitchFamily="34" charset="0"/>
            </a:endParaRPr>
          </a:p>
          <a:p>
            <a:pPr marL="285750" lvl="1" indent="-285750" eaLnBrk="1" hangingPunct="1">
              <a:lnSpc>
                <a:spcPct val="90000"/>
              </a:lnSpc>
              <a:spcBef>
                <a:spcPct val="0"/>
              </a:spcBef>
              <a:buFont typeface="Arial" panose="020B0604020202020204" pitchFamily="34" charset="0"/>
              <a:buChar char="•"/>
              <a:defRPr/>
            </a:pPr>
            <a:endParaRPr lang="en-AU" altLang="en-US" sz="1600" dirty="0">
              <a:solidFill>
                <a:schemeClr val="tx1"/>
              </a:solidFill>
              <a:latin typeface="Calibri" pitchFamily="34" charset="0"/>
            </a:endParaRPr>
          </a:p>
          <a:p>
            <a:pPr marL="285750" indent="-285750" eaLnBrk="1" hangingPunct="1">
              <a:spcBef>
                <a:spcPts val="0"/>
              </a:spcBef>
              <a:buFont typeface="Arial" panose="020B0604020202020204" pitchFamily="34" charset="0"/>
              <a:buChar char="•"/>
              <a:defRPr/>
            </a:pPr>
            <a:endParaRPr lang="en-US" altLang="en-US" sz="1600" dirty="0">
              <a:solidFill>
                <a:schemeClr val="tx1"/>
              </a:solidFill>
              <a:latin typeface="HurmeGeometricSans4 Regular" panose="020B0500020000000000" pitchFamily="34" charset="0"/>
            </a:endParaRPr>
          </a:p>
          <a:p>
            <a:pPr eaLnBrk="1" hangingPunct="1">
              <a:spcBef>
                <a:spcPts val="0"/>
              </a:spcBef>
              <a:defRPr/>
            </a:pPr>
            <a:endParaRPr lang="en-US" altLang="en-US" sz="1400" dirty="0">
              <a:solidFill>
                <a:schemeClr val="tx1"/>
              </a:solidFill>
              <a:latin typeface="HurmeGeometricSans4 Regular" panose="020B0500020000000000" pitchFamily="34" charset="0"/>
            </a:endParaRPr>
          </a:p>
          <a:p>
            <a:pPr marL="285750" indent="-285750">
              <a:buFont typeface="Arial" panose="020B0604020202020204" pitchFamily="34" charset="0"/>
              <a:buChar char="•"/>
            </a:pPr>
            <a:endParaRPr lang="en-AU" sz="2000" dirty="0">
              <a:latin typeface="HElvetica" panose="020B0604020202020204" pitchFamily="34" charset="0"/>
              <a:cs typeface="HElvetica" panose="020B0604020202020204" pitchFamily="34" charset="0"/>
            </a:endParaRPr>
          </a:p>
          <a:p>
            <a:endParaRPr lang="en-AU" sz="2800" dirty="0">
              <a:latin typeface="Hurme Geometric Sans 4"/>
            </a:endParaRPr>
          </a:p>
        </p:txBody>
      </p:sp>
    </p:spTree>
    <p:extLst>
      <p:ext uri="{BB962C8B-B14F-4D97-AF65-F5344CB8AC3E}">
        <p14:creationId xmlns:p14="http://schemas.microsoft.com/office/powerpoint/2010/main" val="2048407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DC932C-1EF7-6DF8-D433-A01F6865BF9A}"/>
              </a:ext>
            </a:extLst>
          </p:cNvPr>
          <p:cNvPicPr>
            <a:picLocks noChangeAspect="1"/>
          </p:cNvPicPr>
          <p:nvPr/>
        </p:nvPicPr>
        <p:blipFill rotWithShape="1">
          <a:blip r:embed="rId3"/>
          <a:srcRect l="18333" t="29220" r="2273" b="7823"/>
          <a:stretch/>
        </p:blipFill>
        <p:spPr>
          <a:xfrm>
            <a:off x="5878016" y="514351"/>
            <a:ext cx="6326088" cy="2914649"/>
          </a:xfrm>
          <a:prstGeom prst="rect">
            <a:avLst/>
          </a:prstGeom>
        </p:spPr>
      </p:pic>
      <p:sp>
        <p:nvSpPr>
          <p:cNvPr id="3" name="TextBox 2">
            <a:extLst>
              <a:ext uri="{FF2B5EF4-FFF2-40B4-BE49-F238E27FC236}">
                <a16:creationId xmlns:a16="http://schemas.microsoft.com/office/drawing/2014/main" id="{517F6631-04D8-292D-2571-378EA59D5216}"/>
              </a:ext>
            </a:extLst>
          </p:cNvPr>
          <p:cNvSpPr txBox="1"/>
          <p:nvPr/>
        </p:nvSpPr>
        <p:spPr>
          <a:xfrm>
            <a:off x="999184" y="2494669"/>
            <a:ext cx="3484512" cy="3862596"/>
          </a:xfrm>
          <a:prstGeom prst="rect">
            <a:avLst/>
          </a:prstGeom>
          <a:noFill/>
        </p:spPr>
        <p:txBody>
          <a:bodyPr wrap="square" rtlCol="0">
            <a:spAutoFit/>
          </a:bodyPr>
          <a:lstStyle/>
          <a:p>
            <a:pPr eaLnBrk="1" hangingPunct="1">
              <a:spcBef>
                <a:spcPts val="0"/>
              </a:spcBef>
              <a:buNone/>
              <a:defRPr/>
            </a:pPr>
            <a:r>
              <a:rPr lang="en-US" altLang="en-US" b="1" dirty="0">
                <a:solidFill>
                  <a:srgbClr val="C6C5E4"/>
                </a:solidFill>
                <a:latin typeface="HurmeGeometricSans4 Regular" panose="020B0500020000000000" pitchFamily="34" charset="0"/>
              </a:rPr>
              <a:t>School health services </a:t>
            </a:r>
          </a:p>
          <a:p>
            <a:pPr eaLnBrk="1" hangingPunct="1">
              <a:spcBef>
                <a:spcPts val="0"/>
              </a:spcBef>
              <a:buNone/>
              <a:defRPr/>
            </a:pPr>
            <a:endParaRPr lang="en-US" altLang="en-US" sz="500" b="1" dirty="0">
              <a:solidFill>
                <a:srgbClr val="FAB500"/>
              </a:solidFill>
              <a:latin typeface="HurmeGeometricSans4 Regular" panose="020B0500020000000000" pitchFamily="34" charset="0"/>
            </a:endParaRP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Working with school psychologists, nurses, chaplains, etc.</a:t>
            </a: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Providing resources for health services</a:t>
            </a:r>
          </a:p>
          <a:p>
            <a:pPr marL="285750" lvl="1" indent="-285750" eaLnBrk="1" hangingPunct="1">
              <a:lnSpc>
                <a:spcPct val="90000"/>
              </a:lnSpc>
              <a:spcBef>
                <a:spcPct val="0"/>
              </a:spcBef>
              <a:buFont typeface="Arial" panose="020B0604020202020204" pitchFamily="34" charset="0"/>
              <a:buChar char="•"/>
              <a:defRPr/>
            </a:pPr>
            <a:r>
              <a:rPr lang="en-AU" altLang="en-US" sz="1600" dirty="0">
                <a:latin typeface="HurmeGeometricSans4 Regular" panose="020B0500020000000000" pitchFamily="34" charset="0"/>
              </a:rPr>
              <a:t>Providing ongoing support for health services </a:t>
            </a:r>
          </a:p>
          <a:p>
            <a:pPr marL="285750" lvl="1" indent="-285750" eaLnBrk="1" hangingPunct="1">
              <a:lnSpc>
                <a:spcPct val="90000"/>
              </a:lnSpc>
              <a:spcBef>
                <a:spcPct val="0"/>
              </a:spcBef>
              <a:buFont typeface="Arial" panose="020B0604020202020204" pitchFamily="34" charset="0"/>
              <a:buChar char="•"/>
              <a:defRPr/>
            </a:pPr>
            <a:endParaRPr lang="en-AU" altLang="en-US" sz="1600" dirty="0">
              <a:latin typeface="Calibri" pitchFamily="34" charset="0"/>
            </a:endParaRPr>
          </a:p>
          <a:p>
            <a:pPr marL="285750" lvl="1" indent="-285750" eaLnBrk="1" hangingPunct="1">
              <a:lnSpc>
                <a:spcPct val="90000"/>
              </a:lnSpc>
              <a:spcBef>
                <a:spcPct val="0"/>
              </a:spcBef>
              <a:buFont typeface="Arial" panose="020B0604020202020204" pitchFamily="34" charset="0"/>
              <a:buChar char="•"/>
              <a:defRPr/>
            </a:pPr>
            <a:endParaRPr lang="en-AU" altLang="en-US" sz="1600" dirty="0">
              <a:solidFill>
                <a:schemeClr val="tx1"/>
              </a:solidFill>
              <a:latin typeface="Calibri" pitchFamily="34" charset="0"/>
            </a:endParaRPr>
          </a:p>
          <a:p>
            <a:pPr marL="285750" lvl="1" indent="-285750" eaLnBrk="1" hangingPunct="1">
              <a:lnSpc>
                <a:spcPct val="90000"/>
              </a:lnSpc>
              <a:spcBef>
                <a:spcPct val="0"/>
              </a:spcBef>
              <a:buFont typeface="Arial" panose="020B0604020202020204" pitchFamily="34" charset="0"/>
              <a:buChar char="•"/>
              <a:defRPr/>
            </a:pPr>
            <a:endParaRPr lang="en-AU" altLang="en-US" sz="1600" dirty="0">
              <a:solidFill>
                <a:schemeClr val="tx1"/>
              </a:solidFill>
              <a:latin typeface="Calibri" pitchFamily="34" charset="0"/>
            </a:endParaRPr>
          </a:p>
          <a:p>
            <a:pPr marL="285750" indent="-285750" eaLnBrk="1" hangingPunct="1">
              <a:spcBef>
                <a:spcPts val="0"/>
              </a:spcBef>
              <a:buFont typeface="Arial" panose="020B0604020202020204" pitchFamily="34" charset="0"/>
              <a:buChar char="•"/>
              <a:defRPr/>
            </a:pPr>
            <a:endParaRPr lang="en-US" altLang="en-US" sz="1600" dirty="0">
              <a:solidFill>
                <a:schemeClr val="tx1"/>
              </a:solidFill>
              <a:latin typeface="HurmeGeometricSans4 Regular" panose="020B0500020000000000" pitchFamily="34" charset="0"/>
            </a:endParaRPr>
          </a:p>
          <a:p>
            <a:pPr eaLnBrk="1" hangingPunct="1">
              <a:spcBef>
                <a:spcPts val="0"/>
              </a:spcBef>
              <a:defRPr/>
            </a:pPr>
            <a:endParaRPr lang="en-US" altLang="en-US" sz="1400" dirty="0">
              <a:solidFill>
                <a:schemeClr val="tx1"/>
              </a:solidFill>
              <a:latin typeface="HurmeGeometricSans4 Regular" panose="020B0500020000000000" pitchFamily="34" charset="0"/>
            </a:endParaRPr>
          </a:p>
          <a:p>
            <a:pPr marL="285750" indent="-285750">
              <a:buFont typeface="Arial" panose="020B0604020202020204" pitchFamily="34" charset="0"/>
              <a:buChar char="•"/>
            </a:pPr>
            <a:endParaRPr lang="en-AU" sz="2000" dirty="0">
              <a:latin typeface="HElvetica" panose="020B0604020202020204" pitchFamily="34" charset="0"/>
              <a:cs typeface="HElvetica" panose="020B0604020202020204" pitchFamily="34" charset="0"/>
            </a:endParaRPr>
          </a:p>
          <a:p>
            <a:endParaRPr lang="en-AU" sz="2800" dirty="0">
              <a:latin typeface="Hurme Geometric Sans 4"/>
            </a:endParaRPr>
          </a:p>
        </p:txBody>
      </p:sp>
      <p:cxnSp>
        <p:nvCxnSpPr>
          <p:cNvPr id="6" name="Straight Connector 5">
            <a:extLst>
              <a:ext uri="{FF2B5EF4-FFF2-40B4-BE49-F238E27FC236}">
                <a16:creationId xmlns:a16="http://schemas.microsoft.com/office/drawing/2014/main" id="{2EF699BA-D45C-3AE0-1678-E87460579942}"/>
              </a:ext>
            </a:extLst>
          </p:cNvPr>
          <p:cNvCxnSpPr>
            <a:cxnSpLocks/>
          </p:cNvCxnSpPr>
          <p:nvPr/>
        </p:nvCxnSpPr>
        <p:spPr>
          <a:xfrm flipH="1">
            <a:off x="4705350" y="2160413"/>
            <a:ext cx="6889154" cy="0"/>
          </a:xfrm>
          <a:prstGeom prst="line">
            <a:avLst/>
          </a:prstGeom>
          <a:ln w="57150">
            <a:solidFill>
              <a:srgbClr val="C6C5E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D89F217-82A5-A478-416C-62F5133A3FC9}"/>
              </a:ext>
            </a:extLst>
          </p:cNvPr>
          <p:cNvSpPr txBox="1"/>
          <p:nvPr/>
        </p:nvSpPr>
        <p:spPr>
          <a:xfrm>
            <a:off x="826096" y="520024"/>
            <a:ext cx="3657600" cy="1200329"/>
          </a:xfrm>
          <a:prstGeom prst="rect">
            <a:avLst/>
          </a:prstGeom>
          <a:noFill/>
        </p:spPr>
        <p:txBody>
          <a:bodyPr wrap="square" rtlCol="0">
            <a:spAutoFit/>
          </a:bodyPr>
          <a:lstStyle/>
          <a:p>
            <a:r>
              <a:rPr lang="en-AU" sz="3600" b="1" dirty="0">
                <a:solidFill>
                  <a:srgbClr val="723781"/>
                </a:solidFill>
                <a:latin typeface="HurmeGeometricSans4 SemiBold" panose="020B0700020000000000" pitchFamily="34" charset="0"/>
              </a:rPr>
              <a:t>How can we support you?</a:t>
            </a:r>
            <a:endParaRPr lang="en-AU" sz="3600" dirty="0"/>
          </a:p>
        </p:txBody>
      </p:sp>
      <p:cxnSp>
        <p:nvCxnSpPr>
          <p:cNvPr id="4" name="Straight Connector 3">
            <a:extLst>
              <a:ext uri="{FF2B5EF4-FFF2-40B4-BE49-F238E27FC236}">
                <a16:creationId xmlns:a16="http://schemas.microsoft.com/office/drawing/2014/main" id="{E49A9E21-4A3A-571F-80B5-E954FB4E9733}"/>
              </a:ext>
            </a:extLst>
          </p:cNvPr>
          <p:cNvCxnSpPr>
            <a:cxnSpLocks/>
          </p:cNvCxnSpPr>
          <p:nvPr/>
        </p:nvCxnSpPr>
        <p:spPr>
          <a:xfrm flipV="1">
            <a:off x="4705350" y="2136600"/>
            <a:ext cx="0" cy="530400"/>
          </a:xfrm>
          <a:prstGeom prst="line">
            <a:avLst/>
          </a:prstGeom>
          <a:ln w="57150">
            <a:solidFill>
              <a:srgbClr val="C6C5E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16BB9DE-0666-D189-BDBD-36F82C48DD97}"/>
              </a:ext>
            </a:extLst>
          </p:cNvPr>
          <p:cNvCxnSpPr>
            <a:cxnSpLocks/>
          </p:cNvCxnSpPr>
          <p:nvPr/>
        </p:nvCxnSpPr>
        <p:spPr>
          <a:xfrm>
            <a:off x="3876675" y="2657475"/>
            <a:ext cx="857250" cy="0"/>
          </a:xfrm>
          <a:prstGeom prst="line">
            <a:avLst/>
          </a:prstGeom>
          <a:ln w="57150">
            <a:solidFill>
              <a:srgbClr val="C6C5E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498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9031A45-D78E-6642-0935-C9AFB686E7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62"/>
          <a:stretch/>
        </p:blipFill>
        <p:spPr bwMode="auto">
          <a:xfrm>
            <a:off x="350044" y="228602"/>
            <a:ext cx="10689325" cy="51720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33E49D8-662F-ED6C-F6ED-376C7D8148E9}"/>
              </a:ext>
            </a:extLst>
          </p:cNvPr>
          <p:cNvSpPr/>
          <p:nvPr/>
        </p:nvSpPr>
        <p:spPr>
          <a:xfrm>
            <a:off x="200025" y="0"/>
            <a:ext cx="4872038" cy="385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9396C81-C4B8-5660-BDBD-E3C5F4BEDC37}"/>
              </a:ext>
            </a:extLst>
          </p:cNvPr>
          <p:cNvSpPr/>
          <p:nvPr/>
        </p:nvSpPr>
        <p:spPr>
          <a:xfrm>
            <a:off x="6438900" y="35720"/>
            <a:ext cx="4872038" cy="3500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11184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7B2E501-542C-F1B3-8003-BBABB606710C}"/>
              </a:ext>
            </a:extLst>
          </p:cNvPr>
          <p:cNvPicPr>
            <a:picLocks noChangeAspect="1"/>
          </p:cNvPicPr>
          <p:nvPr/>
        </p:nvPicPr>
        <p:blipFill rotWithShape="1">
          <a:blip r:embed="rId3"/>
          <a:srcRect r="15820" b="87978"/>
          <a:stretch/>
        </p:blipFill>
        <p:spPr>
          <a:xfrm>
            <a:off x="0" y="0"/>
            <a:ext cx="12192000" cy="747713"/>
          </a:xfrm>
          <a:prstGeom prst="rect">
            <a:avLst/>
          </a:prstGeom>
        </p:spPr>
      </p:pic>
      <p:pic>
        <p:nvPicPr>
          <p:cNvPr id="14" name="Picture 13">
            <a:extLst>
              <a:ext uri="{FF2B5EF4-FFF2-40B4-BE49-F238E27FC236}">
                <a16:creationId xmlns:a16="http://schemas.microsoft.com/office/drawing/2014/main" id="{27572119-55B4-14B1-FC93-AD5E6487E095}"/>
              </a:ext>
            </a:extLst>
          </p:cNvPr>
          <p:cNvPicPr>
            <a:picLocks noChangeAspect="1"/>
          </p:cNvPicPr>
          <p:nvPr/>
        </p:nvPicPr>
        <p:blipFill>
          <a:blip r:embed="rId3"/>
          <a:stretch>
            <a:fillRect/>
          </a:stretch>
        </p:blipFill>
        <p:spPr>
          <a:xfrm>
            <a:off x="0" y="171456"/>
            <a:ext cx="12192000" cy="6219568"/>
          </a:xfrm>
          <a:prstGeom prst="rect">
            <a:avLst/>
          </a:prstGeom>
        </p:spPr>
      </p:pic>
      <p:pic>
        <p:nvPicPr>
          <p:cNvPr id="15" name="Picture 14">
            <a:extLst>
              <a:ext uri="{FF2B5EF4-FFF2-40B4-BE49-F238E27FC236}">
                <a16:creationId xmlns:a16="http://schemas.microsoft.com/office/drawing/2014/main" id="{C65034AD-E4FF-FA7D-E025-411DFAAE912B}"/>
              </a:ext>
            </a:extLst>
          </p:cNvPr>
          <p:cNvPicPr>
            <a:picLocks noChangeAspect="1"/>
          </p:cNvPicPr>
          <p:nvPr/>
        </p:nvPicPr>
        <p:blipFill rotWithShape="1">
          <a:blip r:embed="rId3"/>
          <a:srcRect r="15820" b="87978"/>
          <a:stretch/>
        </p:blipFill>
        <p:spPr>
          <a:xfrm>
            <a:off x="0" y="6110287"/>
            <a:ext cx="12192000" cy="747713"/>
          </a:xfrm>
          <a:prstGeom prst="rect">
            <a:avLst/>
          </a:prstGeom>
        </p:spPr>
      </p:pic>
    </p:spTree>
    <p:extLst>
      <p:ext uri="{BB962C8B-B14F-4D97-AF65-F5344CB8AC3E}">
        <p14:creationId xmlns:p14="http://schemas.microsoft.com/office/powerpoint/2010/main" val="1212385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8F0CE-9428-9FA4-C185-A4D8B21900A1}"/>
              </a:ext>
            </a:extLst>
          </p:cNvPr>
          <p:cNvSpPr/>
          <p:nvPr/>
        </p:nvSpPr>
        <p:spPr>
          <a:xfrm>
            <a:off x="0" y="4836695"/>
            <a:ext cx="12192000" cy="20213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F510A496-CA6A-9D65-CE8B-B836610CF98D}"/>
              </a:ext>
            </a:extLst>
          </p:cNvPr>
          <p:cNvPicPr>
            <a:picLocks noChangeAspect="1"/>
          </p:cNvPicPr>
          <p:nvPr/>
        </p:nvPicPr>
        <p:blipFill>
          <a:blip r:embed="rId3"/>
          <a:stretch>
            <a:fillRect/>
          </a:stretch>
        </p:blipFill>
        <p:spPr>
          <a:xfrm>
            <a:off x="312821" y="0"/>
            <a:ext cx="11566358" cy="6867525"/>
          </a:xfrm>
          <a:prstGeom prst="rect">
            <a:avLst/>
          </a:prstGeom>
        </p:spPr>
      </p:pic>
    </p:spTree>
    <p:extLst>
      <p:ext uri="{BB962C8B-B14F-4D97-AF65-F5344CB8AC3E}">
        <p14:creationId xmlns:p14="http://schemas.microsoft.com/office/powerpoint/2010/main" val="3813967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8F0CE-9428-9FA4-C185-A4D8B21900A1}"/>
              </a:ext>
            </a:extLst>
          </p:cNvPr>
          <p:cNvSpPr/>
          <p:nvPr/>
        </p:nvSpPr>
        <p:spPr>
          <a:xfrm>
            <a:off x="0" y="4836695"/>
            <a:ext cx="12192000" cy="20213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id="{E4875DDA-90B5-3E07-42E9-4233F84865CC}"/>
              </a:ext>
            </a:extLst>
          </p:cNvPr>
          <p:cNvPicPr>
            <a:picLocks noChangeAspect="1"/>
          </p:cNvPicPr>
          <p:nvPr/>
        </p:nvPicPr>
        <p:blipFill>
          <a:blip r:embed="rId3"/>
          <a:stretch>
            <a:fillRect/>
          </a:stretch>
        </p:blipFill>
        <p:spPr>
          <a:xfrm>
            <a:off x="6083968" y="3373266"/>
            <a:ext cx="6228657" cy="3484734"/>
          </a:xfrm>
          <a:prstGeom prst="rect">
            <a:avLst/>
          </a:prstGeom>
        </p:spPr>
      </p:pic>
      <p:pic>
        <p:nvPicPr>
          <p:cNvPr id="9" name="Picture 8">
            <a:extLst>
              <a:ext uri="{FF2B5EF4-FFF2-40B4-BE49-F238E27FC236}">
                <a16:creationId xmlns:a16="http://schemas.microsoft.com/office/drawing/2014/main" id="{8EB2F423-47B4-5C90-E13F-DB34DC128F6C}"/>
              </a:ext>
            </a:extLst>
          </p:cNvPr>
          <p:cNvPicPr>
            <a:picLocks noChangeAspect="1"/>
          </p:cNvPicPr>
          <p:nvPr/>
        </p:nvPicPr>
        <p:blipFill>
          <a:blip r:embed="rId4"/>
          <a:stretch>
            <a:fillRect/>
          </a:stretch>
        </p:blipFill>
        <p:spPr>
          <a:xfrm>
            <a:off x="6063416" y="-55734"/>
            <a:ext cx="6293826" cy="3525731"/>
          </a:xfrm>
          <a:prstGeom prst="rect">
            <a:avLst/>
          </a:prstGeom>
        </p:spPr>
      </p:pic>
      <p:pic>
        <p:nvPicPr>
          <p:cNvPr id="5" name="Picture 4">
            <a:extLst>
              <a:ext uri="{FF2B5EF4-FFF2-40B4-BE49-F238E27FC236}">
                <a16:creationId xmlns:a16="http://schemas.microsoft.com/office/drawing/2014/main" id="{F38EB56C-DBC0-1DB9-27FF-73C9D54FA48C}"/>
              </a:ext>
            </a:extLst>
          </p:cNvPr>
          <p:cNvPicPr>
            <a:picLocks noChangeAspect="1"/>
          </p:cNvPicPr>
          <p:nvPr/>
        </p:nvPicPr>
        <p:blipFill>
          <a:blip r:embed="rId5"/>
          <a:stretch>
            <a:fillRect/>
          </a:stretch>
        </p:blipFill>
        <p:spPr>
          <a:xfrm>
            <a:off x="-197826" y="-23167"/>
            <a:ext cx="6293826" cy="3517464"/>
          </a:xfrm>
          <a:prstGeom prst="rect">
            <a:avLst/>
          </a:prstGeom>
        </p:spPr>
      </p:pic>
      <p:pic>
        <p:nvPicPr>
          <p:cNvPr id="15" name="Picture 14">
            <a:extLst>
              <a:ext uri="{FF2B5EF4-FFF2-40B4-BE49-F238E27FC236}">
                <a16:creationId xmlns:a16="http://schemas.microsoft.com/office/drawing/2014/main" id="{26506B83-7C8E-0A2B-C2A8-5507BD637285}"/>
              </a:ext>
            </a:extLst>
          </p:cNvPr>
          <p:cNvPicPr>
            <a:picLocks noChangeAspect="1"/>
          </p:cNvPicPr>
          <p:nvPr/>
        </p:nvPicPr>
        <p:blipFill>
          <a:blip r:embed="rId6"/>
          <a:stretch>
            <a:fillRect/>
          </a:stretch>
        </p:blipFill>
        <p:spPr>
          <a:xfrm>
            <a:off x="0" y="3469997"/>
            <a:ext cx="6096000" cy="3402085"/>
          </a:xfrm>
          <a:prstGeom prst="rect">
            <a:avLst/>
          </a:prstGeom>
        </p:spPr>
      </p:pic>
    </p:spTree>
    <p:extLst>
      <p:ext uri="{BB962C8B-B14F-4D97-AF65-F5344CB8AC3E}">
        <p14:creationId xmlns:p14="http://schemas.microsoft.com/office/powerpoint/2010/main" val="4246098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B8AAD30-2725-6135-9BEE-63B3D6A7C67C}"/>
              </a:ext>
            </a:extLst>
          </p:cNvPr>
          <p:cNvPicPr>
            <a:picLocks noChangeAspect="1"/>
          </p:cNvPicPr>
          <p:nvPr/>
        </p:nvPicPr>
        <p:blipFill>
          <a:blip r:embed="rId3"/>
          <a:stretch>
            <a:fillRect/>
          </a:stretch>
        </p:blipFill>
        <p:spPr>
          <a:xfrm rot="21268282">
            <a:off x="302999" y="1734711"/>
            <a:ext cx="2165652" cy="3092438"/>
          </a:xfrm>
          <a:prstGeom prst="rect">
            <a:avLst/>
          </a:prstGeom>
          <a:effectLst>
            <a:outerShdw blurRad="50800" dist="50800" dir="5400000" algn="ctr" rotWithShape="0">
              <a:schemeClr val="bg1">
                <a:lumMod val="65000"/>
              </a:schemeClr>
            </a:outerShdw>
          </a:effectLst>
        </p:spPr>
      </p:pic>
      <p:pic>
        <p:nvPicPr>
          <p:cNvPr id="14" name="Picture 13">
            <a:extLst>
              <a:ext uri="{FF2B5EF4-FFF2-40B4-BE49-F238E27FC236}">
                <a16:creationId xmlns:a16="http://schemas.microsoft.com/office/drawing/2014/main" id="{82B40A3B-E2A5-41D2-99EA-CE514771CE23}"/>
              </a:ext>
            </a:extLst>
          </p:cNvPr>
          <p:cNvPicPr>
            <a:picLocks noChangeAspect="1"/>
          </p:cNvPicPr>
          <p:nvPr/>
        </p:nvPicPr>
        <p:blipFill>
          <a:blip r:embed="rId4"/>
          <a:stretch>
            <a:fillRect/>
          </a:stretch>
        </p:blipFill>
        <p:spPr>
          <a:xfrm>
            <a:off x="1461364" y="1637580"/>
            <a:ext cx="2158001" cy="3054842"/>
          </a:xfrm>
          <a:prstGeom prst="rect">
            <a:avLst/>
          </a:prstGeom>
          <a:effectLst>
            <a:outerShdw blurRad="50800" dist="114300" dir="3000000" algn="ctr" rotWithShape="0">
              <a:schemeClr val="bg1">
                <a:lumMod val="85000"/>
              </a:schemeClr>
            </a:outerShdw>
          </a:effectLst>
        </p:spPr>
      </p:pic>
      <p:sp>
        <p:nvSpPr>
          <p:cNvPr id="17" name="TextBox 16">
            <a:extLst>
              <a:ext uri="{FF2B5EF4-FFF2-40B4-BE49-F238E27FC236}">
                <a16:creationId xmlns:a16="http://schemas.microsoft.com/office/drawing/2014/main" id="{10E5E2D4-FDB1-45EE-F3BF-A813A3B1A127}"/>
              </a:ext>
            </a:extLst>
          </p:cNvPr>
          <p:cNvSpPr txBox="1"/>
          <p:nvPr/>
        </p:nvSpPr>
        <p:spPr>
          <a:xfrm>
            <a:off x="3858007" y="4990614"/>
            <a:ext cx="5019030" cy="461665"/>
          </a:xfrm>
          <a:prstGeom prst="rect">
            <a:avLst/>
          </a:prstGeom>
          <a:noFill/>
        </p:spPr>
        <p:txBody>
          <a:bodyPr wrap="square" rtlCol="0">
            <a:spAutoFit/>
          </a:bodyPr>
          <a:lstStyle/>
          <a:p>
            <a:r>
              <a:rPr lang="en-AU" sz="2400" b="1" dirty="0">
                <a:solidFill>
                  <a:srgbClr val="723781"/>
                </a:solidFill>
                <a:latin typeface="Hurme Geometric Sans 4 Black" panose="020B0700020000000000" pitchFamily="34" charset="77"/>
              </a:rPr>
              <a:t>EVIDENCE-BASED INFORMATION</a:t>
            </a:r>
          </a:p>
        </p:txBody>
      </p:sp>
      <p:sp>
        <p:nvSpPr>
          <p:cNvPr id="20" name="TextBox 19">
            <a:extLst>
              <a:ext uri="{FF2B5EF4-FFF2-40B4-BE49-F238E27FC236}">
                <a16:creationId xmlns:a16="http://schemas.microsoft.com/office/drawing/2014/main" id="{F0AE9DD0-4070-67E3-C387-1711D80961BB}"/>
              </a:ext>
            </a:extLst>
          </p:cNvPr>
          <p:cNvSpPr txBox="1"/>
          <p:nvPr/>
        </p:nvSpPr>
        <p:spPr>
          <a:xfrm>
            <a:off x="1464531" y="4924279"/>
            <a:ext cx="1546024" cy="461665"/>
          </a:xfrm>
          <a:prstGeom prst="rect">
            <a:avLst/>
          </a:prstGeom>
          <a:noFill/>
        </p:spPr>
        <p:txBody>
          <a:bodyPr wrap="square" rtlCol="0">
            <a:spAutoFit/>
          </a:bodyPr>
          <a:lstStyle/>
          <a:p>
            <a:r>
              <a:rPr lang="en-AU" sz="2400" b="1" dirty="0">
                <a:solidFill>
                  <a:srgbClr val="723781"/>
                </a:solidFill>
                <a:latin typeface="Hurme Geometric Sans 4 Black" panose="020B0700020000000000" pitchFamily="34" charset="77"/>
              </a:rPr>
              <a:t>POSTERS</a:t>
            </a:r>
          </a:p>
        </p:txBody>
      </p:sp>
      <p:sp>
        <p:nvSpPr>
          <p:cNvPr id="3" name="TextBox 2">
            <a:extLst>
              <a:ext uri="{FF2B5EF4-FFF2-40B4-BE49-F238E27FC236}">
                <a16:creationId xmlns:a16="http://schemas.microsoft.com/office/drawing/2014/main" id="{1B397556-BFE9-7DDE-530E-9CF79E8903FB}"/>
              </a:ext>
            </a:extLst>
          </p:cNvPr>
          <p:cNvSpPr txBox="1"/>
          <p:nvPr/>
        </p:nvSpPr>
        <p:spPr>
          <a:xfrm>
            <a:off x="8981600" y="4318656"/>
            <a:ext cx="2531426" cy="461665"/>
          </a:xfrm>
          <a:prstGeom prst="rect">
            <a:avLst/>
          </a:prstGeom>
          <a:noFill/>
        </p:spPr>
        <p:txBody>
          <a:bodyPr wrap="square" rtlCol="0">
            <a:spAutoFit/>
          </a:bodyPr>
          <a:lstStyle/>
          <a:p>
            <a:r>
              <a:rPr lang="en-AU" sz="2400" b="1" dirty="0">
                <a:solidFill>
                  <a:srgbClr val="723781"/>
                </a:solidFill>
                <a:latin typeface="Hurme Geometric Sans 4 Black" panose="020B0700020000000000" pitchFamily="34" charset="77"/>
              </a:rPr>
              <a:t>ACTIVITIES</a:t>
            </a:r>
          </a:p>
        </p:txBody>
      </p:sp>
      <p:sp>
        <p:nvSpPr>
          <p:cNvPr id="5" name="TextBox 4">
            <a:extLst>
              <a:ext uri="{FF2B5EF4-FFF2-40B4-BE49-F238E27FC236}">
                <a16:creationId xmlns:a16="http://schemas.microsoft.com/office/drawing/2014/main" id="{AAF3349D-4CE4-2E0A-D0E8-EBE97839D8DD}"/>
              </a:ext>
            </a:extLst>
          </p:cNvPr>
          <p:cNvSpPr txBox="1"/>
          <p:nvPr/>
        </p:nvSpPr>
        <p:spPr>
          <a:xfrm>
            <a:off x="215939" y="309198"/>
            <a:ext cx="4601623" cy="1354217"/>
          </a:xfrm>
          <a:prstGeom prst="rect">
            <a:avLst/>
          </a:prstGeom>
          <a:noFill/>
        </p:spPr>
        <p:txBody>
          <a:bodyPr wrap="square" rtlCol="0">
            <a:spAutoFit/>
          </a:bodyPr>
          <a:lstStyle/>
          <a:p>
            <a:r>
              <a:rPr lang="en-AU" sz="3200" b="1" dirty="0">
                <a:solidFill>
                  <a:srgbClr val="723781"/>
                </a:solidFill>
                <a:latin typeface="HurmeGeometricSans4 SemiBold" panose="020B0700020000000000" pitchFamily="34" charset="0"/>
              </a:rPr>
              <a:t>Increasing </a:t>
            </a:r>
          </a:p>
          <a:p>
            <a:r>
              <a:rPr lang="en-AU" sz="3200" b="1" dirty="0">
                <a:solidFill>
                  <a:srgbClr val="723781"/>
                </a:solidFill>
                <a:latin typeface="HurmeGeometricSans4 SemiBold" panose="020B0700020000000000" pitchFamily="34" charset="0"/>
              </a:rPr>
              <a:t>message visibility</a:t>
            </a:r>
          </a:p>
          <a:p>
            <a:endParaRPr lang="en-US" dirty="0"/>
          </a:p>
        </p:txBody>
      </p:sp>
      <p:pic>
        <p:nvPicPr>
          <p:cNvPr id="12" name="Picture 11">
            <a:extLst>
              <a:ext uri="{FF2B5EF4-FFF2-40B4-BE49-F238E27FC236}">
                <a16:creationId xmlns:a16="http://schemas.microsoft.com/office/drawing/2014/main" id="{8E599425-D19D-C3CF-24DC-A99ECCCDE6D0}"/>
              </a:ext>
            </a:extLst>
          </p:cNvPr>
          <p:cNvPicPr>
            <a:picLocks noChangeAspect="1"/>
          </p:cNvPicPr>
          <p:nvPr/>
        </p:nvPicPr>
        <p:blipFill>
          <a:blip r:embed="rId5"/>
          <a:stretch>
            <a:fillRect/>
          </a:stretch>
        </p:blipFill>
        <p:spPr>
          <a:xfrm rot="21232998">
            <a:off x="8026030" y="624970"/>
            <a:ext cx="3800007" cy="2706651"/>
          </a:xfrm>
          <a:prstGeom prst="rect">
            <a:avLst/>
          </a:prstGeom>
          <a:effectLst>
            <a:outerShdw blurRad="50800" dist="50800" dir="5400000" algn="ctr" rotWithShape="0">
              <a:schemeClr val="bg1">
                <a:lumMod val="75000"/>
              </a:schemeClr>
            </a:outerShdw>
          </a:effectLst>
        </p:spPr>
      </p:pic>
      <p:pic>
        <p:nvPicPr>
          <p:cNvPr id="8" name="Picture 7">
            <a:extLst>
              <a:ext uri="{FF2B5EF4-FFF2-40B4-BE49-F238E27FC236}">
                <a16:creationId xmlns:a16="http://schemas.microsoft.com/office/drawing/2014/main" id="{05CC9A82-262B-8CB7-7738-CD4C175C1645}"/>
              </a:ext>
            </a:extLst>
          </p:cNvPr>
          <p:cNvPicPr>
            <a:picLocks noChangeAspect="1"/>
          </p:cNvPicPr>
          <p:nvPr/>
        </p:nvPicPr>
        <p:blipFill>
          <a:blip r:embed="rId6"/>
          <a:stretch>
            <a:fillRect/>
          </a:stretch>
        </p:blipFill>
        <p:spPr>
          <a:xfrm rot="220027">
            <a:off x="10014427" y="1283576"/>
            <a:ext cx="2000144" cy="2828008"/>
          </a:xfrm>
          <a:prstGeom prst="rect">
            <a:avLst/>
          </a:prstGeom>
          <a:effectLst>
            <a:outerShdw blurRad="50800" dist="50800" dir="5400000" algn="ctr" rotWithShape="0">
              <a:schemeClr val="bg1">
                <a:lumMod val="75000"/>
              </a:schemeClr>
            </a:outerShdw>
          </a:effectLst>
        </p:spPr>
      </p:pic>
      <p:pic>
        <p:nvPicPr>
          <p:cNvPr id="6" name="Picture 5">
            <a:extLst>
              <a:ext uri="{FF2B5EF4-FFF2-40B4-BE49-F238E27FC236}">
                <a16:creationId xmlns:a16="http://schemas.microsoft.com/office/drawing/2014/main" id="{A1B15E48-8E11-465B-C209-200424F5C13F}"/>
              </a:ext>
            </a:extLst>
          </p:cNvPr>
          <p:cNvPicPr>
            <a:picLocks noChangeAspect="1"/>
          </p:cNvPicPr>
          <p:nvPr/>
        </p:nvPicPr>
        <p:blipFill>
          <a:blip r:embed="rId7"/>
          <a:stretch>
            <a:fillRect/>
          </a:stretch>
        </p:blipFill>
        <p:spPr>
          <a:xfrm>
            <a:off x="4194962" y="978578"/>
            <a:ext cx="2250522" cy="3194075"/>
          </a:xfrm>
          <a:prstGeom prst="rect">
            <a:avLst/>
          </a:prstGeom>
        </p:spPr>
      </p:pic>
      <p:pic>
        <p:nvPicPr>
          <p:cNvPr id="13" name="Picture 12">
            <a:extLst>
              <a:ext uri="{FF2B5EF4-FFF2-40B4-BE49-F238E27FC236}">
                <a16:creationId xmlns:a16="http://schemas.microsoft.com/office/drawing/2014/main" id="{3C0A39D1-F3A9-3E88-1DF3-A8DB518EACAB}"/>
              </a:ext>
            </a:extLst>
          </p:cNvPr>
          <p:cNvPicPr>
            <a:picLocks noChangeAspect="1"/>
          </p:cNvPicPr>
          <p:nvPr/>
        </p:nvPicPr>
        <p:blipFill>
          <a:blip r:embed="rId8"/>
          <a:stretch>
            <a:fillRect/>
          </a:stretch>
        </p:blipFill>
        <p:spPr>
          <a:xfrm>
            <a:off x="5320223" y="1650496"/>
            <a:ext cx="2305309" cy="3286701"/>
          </a:xfrm>
          <a:prstGeom prst="rect">
            <a:avLst/>
          </a:prstGeom>
        </p:spPr>
      </p:pic>
    </p:spTree>
    <p:extLst>
      <p:ext uri="{BB962C8B-B14F-4D97-AF65-F5344CB8AC3E}">
        <p14:creationId xmlns:p14="http://schemas.microsoft.com/office/powerpoint/2010/main" val="515724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708236-0CE8-F21F-431F-0EF51681D01F}"/>
              </a:ext>
            </a:extLst>
          </p:cNvPr>
          <p:cNvPicPr>
            <a:picLocks noChangeAspect="1"/>
          </p:cNvPicPr>
          <p:nvPr/>
        </p:nvPicPr>
        <p:blipFill rotWithShape="1">
          <a:blip r:embed="rId2"/>
          <a:srcRect t="6873" b="22094"/>
          <a:stretch/>
        </p:blipFill>
        <p:spPr>
          <a:xfrm rot="1886130">
            <a:off x="9817218" y="164730"/>
            <a:ext cx="2593651" cy="1430172"/>
          </a:xfrm>
          <a:prstGeom prst="rect">
            <a:avLst/>
          </a:prstGeom>
        </p:spPr>
      </p:pic>
      <p:sp>
        <p:nvSpPr>
          <p:cNvPr id="5" name="TextBox 4">
            <a:extLst>
              <a:ext uri="{FF2B5EF4-FFF2-40B4-BE49-F238E27FC236}">
                <a16:creationId xmlns:a16="http://schemas.microsoft.com/office/drawing/2014/main" id="{307EA46E-AFB7-41F5-A99E-8C7C0F2020F0}"/>
              </a:ext>
            </a:extLst>
          </p:cNvPr>
          <p:cNvSpPr txBox="1"/>
          <p:nvPr/>
        </p:nvSpPr>
        <p:spPr>
          <a:xfrm>
            <a:off x="4058432" y="1102801"/>
            <a:ext cx="6628673" cy="338554"/>
          </a:xfrm>
          <a:prstGeom prst="rect">
            <a:avLst/>
          </a:prstGeom>
          <a:noFill/>
        </p:spPr>
        <p:txBody>
          <a:bodyPr wrap="square" rtlCol="0">
            <a:spAutoFit/>
          </a:bodyPr>
          <a:lstStyle/>
          <a:p>
            <a:r>
              <a:rPr lang="en-AU" sz="1600" dirty="0">
                <a:latin typeface="HurmeGeometricSans4 Regular" panose="020B0500020000000000" pitchFamily="34" charset="0"/>
              </a:rPr>
              <a:t>Keep mentally, socially, spiritually, physically and </a:t>
            </a:r>
            <a:r>
              <a:rPr lang="en-AU" sz="1600" b="1" dirty="0">
                <a:solidFill>
                  <a:srgbClr val="723781"/>
                </a:solidFill>
                <a:latin typeface="HurmeGeometricSans4 Regular" panose="020B0500020000000000" pitchFamily="34" charset="0"/>
              </a:rPr>
              <a:t>culturally</a:t>
            </a:r>
            <a:r>
              <a:rPr lang="en-AU" sz="1600" dirty="0">
                <a:latin typeface="HurmeGeometricSans4 Regular" panose="020B0500020000000000" pitchFamily="34" charset="0"/>
              </a:rPr>
              <a:t> active.</a:t>
            </a:r>
          </a:p>
        </p:txBody>
      </p:sp>
      <p:sp>
        <p:nvSpPr>
          <p:cNvPr id="13" name="TextBox 12">
            <a:extLst>
              <a:ext uri="{FF2B5EF4-FFF2-40B4-BE49-F238E27FC236}">
                <a16:creationId xmlns:a16="http://schemas.microsoft.com/office/drawing/2014/main" id="{CB74DC91-C8A9-41CE-9751-58FF76D818B9}"/>
              </a:ext>
            </a:extLst>
          </p:cNvPr>
          <p:cNvSpPr txBox="1"/>
          <p:nvPr/>
        </p:nvSpPr>
        <p:spPr>
          <a:xfrm>
            <a:off x="4058432" y="1619984"/>
            <a:ext cx="6145903" cy="1077218"/>
          </a:xfrm>
          <a:prstGeom prst="rect">
            <a:avLst/>
          </a:prstGeom>
          <a:noFill/>
        </p:spPr>
        <p:txBody>
          <a:bodyPr wrap="square" rtlCol="0">
            <a:spAutoFit/>
          </a:bodyPr>
          <a:lstStyle/>
          <a:p>
            <a:r>
              <a:rPr lang="en-AU" sz="1600" dirty="0">
                <a:latin typeface="HurmeGeometricSans4 Regular" panose="020B0500020000000000" pitchFamily="34" charset="0"/>
              </a:rPr>
              <a:t>Build and maintain a strong Aboriginal and Torres Strait Islander identity by keeping </a:t>
            </a:r>
            <a:r>
              <a:rPr lang="en-AU" sz="1600" b="1" dirty="0">
                <a:solidFill>
                  <a:srgbClr val="723781"/>
                </a:solidFill>
                <a:latin typeface="HurmeGeometricSans4 Regular" panose="020B0500020000000000" pitchFamily="34" charset="0"/>
              </a:rPr>
              <a:t>connected</a:t>
            </a:r>
            <a:r>
              <a:rPr lang="en-AU" sz="1600" dirty="0">
                <a:latin typeface="HurmeGeometricSans4 Regular" panose="020B0500020000000000" pitchFamily="34" charset="0"/>
              </a:rPr>
              <a:t> to </a:t>
            </a:r>
            <a:r>
              <a:rPr lang="en-AU" sz="1600" b="1" dirty="0">
                <a:solidFill>
                  <a:srgbClr val="723781"/>
                </a:solidFill>
                <a:latin typeface="HurmeGeometricSans4 Regular" panose="020B0500020000000000" pitchFamily="34" charset="0"/>
              </a:rPr>
              <a:t>family</a:t>
            </a:r>
            <a:r>
              <a:rPr lang="en-AU" sz="1600" dirty="0">
                <a:latin typeface="HurmeGeometricSans4 Regular" panose="020B0500020000000000" pitchFamily="34" charset="0"/>
              </a:rPr>
              <a:t> and language groups, and by getting together with others at cultural events and visits to Country.</a:t>
            </a:r>
          </a:p>
        </p:txBody>
      </p:sp>
      <p:sp>
        <p:nvSpPr>
          <p:cNvPr id="14" name="TextBox 13">
            <a:extLst>
              <a:ext uri="{FF2B5EF4-FFF2-40B4-BE49-F238E27FC236}">
                <a16:creationId xmlns:a16="http://schemas.microsoft.com/office/drawing/2014/main" id="{FB423661-54EF-405A-88A7-EEB0CAC2FBD3}"/>
              </a:ext>
            </a:extLst>
          </p:cNvPr>
          <p:cNvSpPr txBox="1"/>
          <p:nvPr/>
        </p:nvSpPr>
        <p:spPr>
          <a:xfrm>
            <a:off x="4058432" y="2915325"/>
            <a:ext cx="3907363" cy="2062103"/>
          </a:xfrm>
          <a:prstGeom prst="rect">
            <a:avLst/>
          </a:prstGeom>
          <a:noFill/>
        </p:spPr>
        <p:txBody>
          <a:bodyPr wrap="square" rtlCol="0">
            <a:spAutoFit/>
          </a:bodyPr>
          <a:lstStyle/>
          <a:p>
            <a:r>
              <a:rPr lang="en-AU" sz="1600" dirty="0">
                <a:latin typeface="HurmeGeometricSans4 Regular" panose="020B0500020000000000" pitchFamily="34" charset="0"/>
              </a:rPr>
              <a:t>Commit to caring for </a:t>
            </a:r>
            <a:r>
              <a:rPr lang="en-AU" sz="1600" b="1" dirty="0">
                <a:solidFill>
                  <a:srgbClr val="723781"/>
                </a:solidFill>
                <a:latin typeface="HurmeGeometricSans4 Regular" panose="020B0500020000000000" pitchFamily="34" charset="0"/>
              </a:rPr>
              <a:t>Country</a:t>
            </a:r>
            <a:r>
              <a:rPr lang="en-AU" sz="1600" dirty="0">
                <a:latin typeface="HurmeGeometricSans4 Regular" panose="020B0500020000000000" pitchFamily="34" charset="0"/>
              </a:rPr>
              <a:t>, to teaching the young ones about culture and language or re-learning culture and language yourself, keep up obligations to family and </a:t>
            </a:r>
            <a:r>
              <a:rPr lang="en-AU" sz="1600" b="1" dirty="0">
                <a:solidFill>
                  <a:srgbClr val="723781"/>
                </a:solidFill>
                <a:latin typeface="HurmeGeometricSans4 Regular" panose="020B0500020000000000" pitchFamily="34" charset="0"/>
              </a:rPr>
              <a:t>community</a:t>
            </a:r>
            <a:r>
              <a:rPr lang="en-AU" sz="1600" dirty="0">
                <a:latin typeface="HurmeGeometricSans4 Regular" panose="020B0500020000000000" pitchFamily="34" charset="0"/>
              </a:rPr>
              <a:t>, take part in cultural ceremonies and express culture in art, music, dance or stories. </a:t>
            </a:r>
          </a:p>
        </p:txBody>
      </p:sp>
      <p:pic>
        <p:nvPicPr>
          <p:cNvPr id="17" name="Picture 16" descr="Logo, company name&#10;&#10;Description automatically generated">
            <a:extLst>
              <a:ext uri="{FF2B5EF4-FFF2-40B4-BE49-F238E27FC236}">
                <a16:creationId xmlns:a16="http://schemas.microsoft.com/office/drawing/2014/main" id="{738AAAE7-FD48-4AE6-8F0D-3938729FC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37" y="1247530"/>
            <a:ext cx="2939669" cy="4135861"/>
          </a:xfrm>
          <a:prstGeom prst="rect">
            <a:avLst/>
          </a:prstGeom>
          <a:effectLst>
            <a:outerShdw blurRad="50800" dist="63500" dir="3000000" algn="ctr" rotWithShape="0">
              <a:schemeClr val="bg1">
                <a:lumMod val="75000"/>
              </a:schemeClr>
            </a:outerShdw>
          </a:effectLst>
        </p:spPr>
      </p:pic>
      <p:sp>
        <p:nvSpPr>
          <p:cNvPr id="18" name="TextBox 17">
            <a:extLst>
              <a:ext uri="{FF2B5EF4-FFF2-40B4-BE49-F238E27FC236}">
                <a16:creationId xmlns:a16="http://schemas.microsoft.com/office/drawing/2014/main" id="{82F9690D-A274-4CE8-9654-13C6C586FC7C}"/>
              </a:ext>
            </a:extLst>
          </p:cNvPr>
          <p:cNvSpPr txBox="1"/>
          <p:nvPr/>
        </p:nvSpPr>
        <p:spPr>
          <a:xfrm>
            <a:off x="552117" y="283505"/>
            <a:ext cx="5115258" cy="923330"/>
          </a:xfrm>
          <a:prstGeom prst="rect">
            <a:avLst/>
          </a:prstGeom>
          <a:noFill/>
        </p:spPr>
        <p:txBody>
          <a:bodyPr wrap="square" rtlCol="0">
            <a:spAutoFit/>
          </a:bodyPr>
          <a:lstStyle/>
          <a:p>
            <a:r>
              <a:rPr lang="en-AU" sz="3600" b="1" dirty="0">
                <a:solidFill>
                  <a:srgbClr val="723781"/>
                </a:solidFill>
                <a:latin typeface="HurmeGeometricSans4 SemiBold" panose="020B0700020000000000" pitchFamily="34" charset="0"/>
              </a:rPr>
              <a:t>Aboriginal resources</a:t>
            </a:r>
          </a:p>
          <a:p>
            <a:endParaRPr lang="en-US" dirty="0"/>
          </a:p>
        </p:txBody>
      </p:sp>
      <p:pic>
        <p:nvPicPr>
          <p:cNvPr id="19" name="Picture 18" descr="Diagram&#10;&#10;Description automatically generated">
            <a:extLst>
              <a:ext uri="{FF2B5EF4-FFF2-40B4-BE49-F238E27FC236}">
                <a16:creationId xmlns:a16="http://schemas.microsoft.com/office/drawing/2014/main" id="{CDFEA476-6A62-4ED3-B105-5D733B7879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0043" y="2615476"/>
            <a:ext cx="3719384" cy="2068388"/>
          </a:xfrm>
          <a:prstGeom prst="rect">
            <a:avLst/>
          </a:prstGeom>
          <a:noFill/>
          <a:ln>
            <a:noFill/>
          </a:ln>
        </p:spPr>
      </p:pic>
      <p:pic>
        <p:nvPicPr>
          <p:cNvPr id="1026" name="Picture 2" descr="Act Belong Commit logo in Aboriginal colours">
            <a:extLst>
              <a:ext uri="{FF2B5EF4-FFF2-40B4-BE49-F238E27FC236}">
                <a16:creationId xmlns:a16="http://schemas.microsoft.com/office/drawing/2014/main" id="{4C577361-5C7D-1089-9A8D-A87A0B3344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5257" b="12977"/>
          <a:stretch/>
        </p:blipFill>
        <p:spPr bwMode="auto">
          <a:xfrm>
            <a:off x="10687105" y="5079191"/>
            <a:ext cx="1426832" cy="138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465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0AE9DD0-4070-67E3-C387-1711D80961BB}"/>
              </a:ext>
            </a:extLst>
          </p:cNvPr>
          <p:cNvSpPr txBox="1"/>
          <p:nvPr/>
        </p:nvSpPr>
        <p:spPr>
          <a:xfrm>
            <a:off x="1" y="5143283"/>
            <a:ext cx="12192000" cy="461665"/>
          </a:xfrm>
          <a:prstGeom prst="rect">
            <a:avLst/>
          </a:prstGeom>
          <a:noFill/>
        </p:spPr>
        <p:txBody>
          <a:bodyPr wrap="square" rtlCol="0">
            <a:spAutoFit/>
          </a:bodyPr>
          <a:lstStyle/>
          <a:p>
            <a:pPr algn="ctr"/>
            <a:r>
              <a:rPr lang="en-AU" sz="2400" b="1" dirty="0">
                <a:solidFill>
                  <a:srgbClr val="723781"/>
                </a:solidFill>
                <a:latin typeface="Hurme Geometric Sans 4 Black" panose="020B0700020000000000" pitchFamily="34" charset="77"/>
              </a:rPr>
              <a:t>CO-BRANDED RESOURCES</a:t>
            </a:r>
          </a:p>
        </p:txBody>
      </p:sp>
      <p:sp>
        <p:nvSpPr>
          <p:cNvPr id="5" name="TextBox 4">
            <a:extLst>
              <a:ext uri="{FF2B5EF4-FFF2-40B4-BE49-F238E27FC236}">
                <a16:creationId xmlns:a16="http://schemas.microsoft.com/office/drawing/2014/main" id="{AAF3349D-4CE4-2E0A-D0E8-EBE97839D8DD}"/>
              </a:ext>
            </a:extLst>
          </p:cNvPr>
          <p:cNvSpPr txBox="1"/>
          <p:nvPr/>
        </p:nvSpPr>
        <p:spPr>
          <a:xfrm>
            <a:off x="215939" y="309198"/>
            <a:ext cx="4601623" cy="1354217"/>
          </a:xfrm>
          <a:prstGeom prst="rect">
            <a:avLst/>
          </a:prstGeom>
          <a:noFill/>
        </p:spPr>
        <p:txBody>
          <a:bodyPr wrap="square" rtlCol="0">
            <a:spAutoFit/>
          </a:bodyPr>
          <a:lstStyle/>
          <a:p>
            <a:r>
              <a:rPr lang="en-AU" sz="3200" b="1" dirty="0">
                <a:solidFill>
                  <a:srgbClr val="723781"/>
                </a:solidFill>
                <a:latin typeface="HurmeGeometricSans4 SemiBold" panose="020B0700020000000000" pitchFamily="34" charset="0"/>
              </a:rPr>
              <a:t>Increasing </a:t>
            </a:r>
          </a:p>
          <a:p>
            <a:r>
              <a:rPr lang="en-AU" sz="3200" b="1" dirty="0">
                <a:solidFill>
                  <a:srgbClr val="723781"/>
                </a:solidFill>
                <a:latin typeface="HurmeGeometricSans4 SemiBold" panose="020B0700020000000000" pitchFamily="34" charset="0"/>
              </a:rPr>
              <a:t>message visibility</a:t>
            </a:r>
          </a:p>
          <a:p>
            <a:endParaRPr lang="en-US" dirty="0"/>
          </a:p>
        </p:txBody>
      </p:sp>
      <p:pic>
        <p:nvPicPr>
          <p:cNvPr id="6" name="Picture 5">
            <a:extLst>
              <a:ext uri="{FF2B5EF4-FFF2-40B4-BE49-F238E27FC236}">
                <a16:creationId xmlns:a16="http://schemas.microsoft.com/office/drawing/2014/main" id="{430B4A92-E04E-D20C-7E1A-720286852E24}"/>
              </a:ext>
            </a:extLst>
          </p:cNvPr>
          <p:cNvPicPr>
            <a:picLocks noChangeAspect="1"/>
          </p:cNvPicPr>
          <p:nvPr/>
        </p:nvPicPr>
        <p:blipFill>
          <a:blip r:embed="rId3"/>
          <a:stretch>
            <a:fillRect/>
          </a:stretch>
        </p:blipFill>
        <p:spPr>
          <a:xfrm>
            <a:off x="7358086" y="1537173"/>
            <a:ext cx="2461250" cy="3497363"/>
          </a:xfrm>
          <a:prstGeom prst="rect">
            <a:avLst/>
          </a:prstGeom>
        </p:spPr>
      </p:pic>
      <p:pic>
        <p:nvPicPr>
          <p:cNvPr id="10" name="Picture 9">
            <a:extLst>
              <a:ext uri="{FF2B5EF4-FFF2-40B4-BE49-F238E27FC236}">
                <a16:creationId xmlns:a16="http://schemas.microsoft.com/office/drawing/2014/main" id="{A0772E8A-E95A-E747-FC74-874C59FEF04F}"/>
              </a:ext>
            </a:extLst>
          </p:cNvPr>
          <p:cNvPicPr>
            <a:picLocks noChangeAspect="1"/>
          </p:cNvPicPr>
          <p:nvPr/>
        </p:nvPicPr>
        <p:blipFill>
          <a:blip r:embed="rId4"/>
          <a:stretch>
            <a:fillRect/>
          </a:stretch>
        </p:blipFill>
        <p:spPr>
          <a:xfrm>
            <a:off x="4564962" y="1537173"/>
            <a:ext cx="2399701" cy="3392423"/>
          </a:xfrm>
          <a:prstGeom prst="rect">
            <a:avLst/>
          </a:prstGeom>
        </p:spPr>
      </p:pic>
      <p:pic>
        <p:nvPicPr>
          <p:cNvPr id="15" name="Picture 14">
            <a:extLst>
              <a:ext uri="{FF2B5EF4-FFF2-40B4-BE49-F238E27FC236}">
                <a16:creationId xmlns:a16="http://schemas.microsoft.com/office/drawing/2014/main" id="{2A08113D-0157-17F1-5D11-87D86503987F}"/>
              </a:ext>
            </a:extLst>
          </p:cNvPr>
          <p:cNvPicPr>
            <a:picLocks noChangeAspect="1"/>
          </p:cNvPicPr>
          <p:nvPr/>
        </p:nvPicPr>
        <p:blipFill>
          <a:blip r:embed="rId5"/>
          <a:stretch>
            <a:fillRect/>
          </a:stretch>
        </p:blipFill>
        <p:spPr>
          <a:xfrm>
            <a:off x="1728044" y="1335025"/>
            <a:ext cx="2535244" cy="3594572"/>
          </a:xfrm>
          <a:prstGeom prst="rect">
            <a:avLst/>
          </a:prstGeom>
        </p:spPr>
      </p:pic>
    </p:spTree>
    <p:extLst>
      <p:ext uri="{BB962C8B-B14F-4D97-AF65-F5344CB8AC3E}">
        <p14:creationId xmlns:p14="http://schemas.microsoft.com/office/powerpoint/2010/main" val="3008808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A912D-0167-5043-90E0-93671D51C77D}"/>
              </a:ext>
            </a:extLst>
          </p:cNvPr>
          <p:cNvSpPr txBox="1"/>
          <p:nvPr/>
        </p:nvSpPr>
        <p:spPr>
          <a:xfrm>
            <a:off x="819600" y="777342"/>
            <a:ext cx="9614208" cy="707886"/>
          </a:xfrm>
          <a:prstGeom prst="rect">
            <a:avLst/>
          </a:prstGeom>
          <a:noFill/>
        </p:spPr>
        <p:txBody>
          <a:bodyPr wrap="square" rtlCol="0">
            <a:spAutoFit/>
          </a:bodyPr>
          <a:lstStyle/>
          <a:p>
            <a:r>
              <a:rPr lang="en-AU" sz="4000" b="1" dirty="0">
                <a:solidFill>
                  <a:srgbClr val="723781"/>
                </a:solidFill>
                <a:latin typeface="HurmeGeometricSans4 SemiBold" panose="020B0700020000000000" pitchFamily="34" charset="0"/>
              </a:rPr>
              <a:t>Today’s Training</a:t>
            </a:r>
            <a:endParaRPr lang="en-US" dirty="0">
              <a:latin typeface="HurmeGeometricSans4 SemiBold" panose="020B0700020000000000" pitchFamily="34" charset="0"/>
            </a:endParaRPr>
          </a:p>
        </p:txBody>
      </p:sp>
      <p:sp>
        <p:nvSpPr>
          <p:cNvPr id="5" name="TextBox 3"/>
          <p:cNvSpPr txBox="1">
            <a:spLocks noChangeArrowheads="1"/>
          </p:cNvSpPr>
          <p:nvPr/>
        </p:nvSpPr>
        <p:spPr bwMode="auto">
          <a:xfrm>
            <a:off x="819600" y="1847571"/>
            <a:ext cx="940657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Char char="•"/>
            </a:pPr>
            <a:r>
              <a:rPr lang="en-AU" altLang="en-US" sz="2200" dirty="0">
                <a:latin typeface="HurmeGeometricSans4 Regular" panose="020B0500020000000000" pitchFamily="34" charset="0"/>
              </a:rPr>
              <a:t>About mental wellbeing</a:t>
            </a:r>
          </a:p>
          <a:p>
            <a:pPr eaLnBrk="1" hangingPunct="1">
              <a:buFont typeface="Arial" panose="020B0604020202020204" pitchFamily="34" charset="0"/>
              <a:buChar char="•"/>
            </a:pPr>
            <a:r>
              <a:rPr lang="en-AU" altLang="en-US" sz="2200" dirty="0">
                <a:latin typeface="HurmeGeometricSans4 Regular" panose="020B0500020000000000" pitchFamily="34" charset="0"/>
              </a:rPr>
              <a:t>Improving and maintaining mental wellbeing </a:t>
            </a:r>
          </a:p>
          <a:p>
            <a:pPr eaLnBrk="1" hangingPunct="1">
              <a:buFont typeface="Arial" panose="020B0604020202020204" pitchFamily="34" charset="0"/>
              <a:buChar char="•"/>
            </a:pPr>
            <a:r>
              <a:rPr lang="en-AU" altLang="en-US" sz="2200" dirty="0">
                <a:latin typeface="HurmeGeometricSans4 Regular" panose="020B0500020000000000" pitchFamily="34" charset="0"/>
              </a:rPr>
              <a:t>Ways to Act Belong Commit in your school</a:t>
            </a:r>
          </a:p>
          <a:p>
            <a:pPr eaLnBrk="1" hangingPunct="1">
              <a:buFont typeface="Arial" panose="020B0604020202020204" pitchFamily="34" charset="0"/>
              <a:buChar char="•"/>
            </a:pPr>
            <a:r>
              <a:rPr lang="en-AU" altLang="en-US" sz="2200" dirty="0">
                <a:latin typeface="HurmeGeometricSans4 Regular" panose="020B0500020000000000" pitchFamily="34" charset="0"/>
              </a:rPr>
              <a:t>Health Promoting Schools Framework</a:t>
            </a:r>
          </a:p>
          <a:p>
            <a:pPr eaLnBrk="1" hangingPunct="1">
              <a:buFont typeface="Arial" panose="020B0604020202020204" pitchFamily="34" charset="0"/>
              <a:buChar char="•"/>
            </a:pPr>
            <a:r>
              <a:rPr lang="en-AU" altLang="en-US" sz="2200" dirty="0">
                <a:latin typeface="HurmeGeometricSans4 Regular" panose="020B0500020000000000" pitchFamily="34" charset="0"/>
              </a:rPr>
              <a:t>How we can support you to be a Mentally Healthy School</a:t>
            </a:r>
          </a:p>
          <a:p>
            <a:pPr lvl="1">
              <a:buFont typeface="Arial" panose="020B0604020202020204" pitchFamily="34" charset="0"/>
              <a:buChar char="•"/>
            </a:pPr>
            <a:r>
              <a:rPr lang="en-AU" altLang="en-US" sz="2200" dirty="0">
                <a:latin typeface="HurmeGeometricSans4 Regular" panose="020B0500020000000000" pitchFamily="34" charset="0"/>
              </a:rPr>
              <a:t>Resources</a:t>
            </a:r>
          </a:p>
          <a:p>
            <a:pPr lvl="1">
              <a:buFont typeface="Arial" panose="020B0604020202020204" pitchFamily="34" charset="0"/>
              <a:buChar char="•"/>
            </a:pPr>
            <a:r>
              <a:rPr lang="en-AU" altLang="en-US" sz="2200" dirty="0">
                <a:latin typeface="HurmeGeometricSans4 Regular" panose="020B0500020000000000" pitchFamily="34" charset="0"/>
              </a:rPr>
              <a:t>Environment</a:t>
            </a:r>
          </a:p>
          <a:p>
            <a:pPr lvl="1">
              <a:buFont typeface="Arial" panose="020B0604020202020204" pitchFamily="34" charset="0"/>
              <a:buChar char="•"/>
            </a:pPr>
            <a:r>
              <a:rPr lang="en-AU" altLang="en-US" sz="2200" dirty="0">
                <a:latin typeface="HurmeGeometricSans4 Regular" panose="020B0500020000000000" pitchFamily="34" charset="0"/>
              </a:rPr>
              <a:t>Partnerships </a:t>
            </a:r>
          </a:p>
          <a:p>
            <a:pPr lvl="1">
              <a:buFont typeface="Arial" panose="020B0604020202020204" pitchFamily="34" charset="0"/>
              <a:buChar char="•"/>
            </a:pPr>
            <a:r>
              <a:rPr lang="en-AU" altLang="en-US" sz="2200" dirty="0">
                <a:latin typeface="HurmeGeometricSans4 Regular" panose="020B0500020000000000" pitchFamily="34" charset="0"/>
              </a:rPr>
              <a:t>Getting started </a:t>
            </a:r>
          </a:p>
        </p:txBody>
      </p:sp>
    </p:spTree>
    <p:extLst>
      <p:ext uri="{BB962C8B-B14F-4D97-AF65-F5344CB8AC3E}">
        <p14:creationId xmlns:p14="http://schemas.microsoft.com/office/powerpoint/2010/main" val="3446119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ADDC-193C-4A00-81D2-81F606F8738F}"/>
              </a:ext>
            </a:extLst>
          </p:cNvPr>
          <p:cNvSpPr txBox="1"/>
          <p:nvPr/>
        </p:nvSpPr>
        <p:spPr>
          <a:xfrm>
            <a:off x="899117" y="142606"/>
            <a:ext cx="8775267" cy="984885"/>
          </a:xfrm>
          <a:prstGeom prst="rect">
            <a:avLst/>
          </a:prstGeom>
          <a:noFill/>
        </p:spPr>
        <p:txBody>
          <a:bodyPr wrap="square" rtlCol="0">
            <a:spAutoFit/>
          </a:bodyPr>
          <a:lstStyle/>
          <a:p>
            <a:r>
              <a:rPr lang="en-AU" sz="4000" b="1" dirty="0">
                <a:solidFill>
                  <a:srgbClr val="723781"/>
                </a:solidFill>
                <a:latin typeface="HurmeGeometricSans4 SemiBold" panose="020B0700020000000000" pitchFamily="34" charset="0"/>
              </a:rPr>
              <a:t>Signage</a:t>
            </a:r>
          </a:p>
          <a:p>
            <a:endParaRPr lang="en-US" dirty="0"/>
          </a:p>
        </p:txBody>
      </p:sp>
      <p:pic>
        <p:nvPicPr>
          <p:cNvPr id="14" name="Picture 13" descr="A picture containing grass, sky, outdoor, field&#10;&#10;Description automatically generated">
            <a:extLst>
              <a:ext uri="{FF2B5EF4-FFF2-40B4-BE49-F238E27FC236}">
                <a16:creationId xmlns:a16="http://schemas.microsoft.com/office/drawing/2014/main" id="{627138AF-0C89-4517-A5CC-40646AE2EB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973"/>
          <a:stretch/>
        </p:blipFill>
        <p:spPr>
          <a:xfrm>
            <a:off x="9193035" y="447750"/>
            <a:ext cx="2686009" cy="2386989"/>
          </a:xfrm>
          <a:prstGeom prst="rect">
            <a:avLst/>
          </a:prstGeom>
        </p:spPr>
      </p:pic>
      <p:pic>
        <p:nvPicPr>
          <p:cNvPr id="17" name="Picture 16">
            <a:extLst>
              <a:ext uri="{FF2B5EF4-FFF2-40B4-BE49-F238E27FC236}">
                <a16:creationId xmlns:a16="http://schemas.microsoft.com/office/drawing/2014/main" id="{D0C611E7-24BD-4EF9-91C7-3EE6D87FD7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1478" y="3238514"/>
            <a:ext cx="2903855" cy="1810385"/>
          </a:xfrm>
          <a:prstGeom prst="rect">
            <a:avLst/>
          </a:prstGeom>
          <a:ln>
            <a:solidFill>
              <a:schemeClr val="bg1"/>
            </a:solidFill>
          </a:ln>
          <a:effectLst>
            <a:outerShdw blurRad="50800" dist="50800" dir="5400000" algn="ctr" rotWithShape="0">
              <a:schemeClr val="bg1">
                <a:lumMod val="75000"/>
              </a:schemeClr>
            </a:outerShdw>
          </a:effectLst>
        </p:spPr>
      </p:pic>
      <p:sp>
        <p:nvSpPr>
          <p:cNvPr id="3" name="TextBox 2">
            <a:extLst>
              <a:ext uri="{FF2B5EF4-FFF2-40B4-BE49-F238E27FC236}">
                <a16:creationId xmlns:a16="http://schemas.microsoft.com/office/drawing/2014/main" id="{F7806D06-2B93-D1A3-D5E5-3C8F7050C44E}"/>
              </a:ext>
            </a:extLst>
          </p:cNvPr>
          <p:cNvSpPr txBox="1"/>
          <p:nvPr/>
        </p:nvSpPr>
        <p:spPr>
          <a:xfrm>
            <a:off x="9674384" y="60812"/>
            <a:ext cx="1831229" cy="461665"/>
          </a:xfrm>
          <a:prstGeom prst="rect">
            <a:avLst/>
          </a:prstGeom>
          <a:noFill/>
        </p:spPr>
        <p:txBody>
          <a:bodyPr wrap="square" rtlCol="0">
            <a:spAutoFit/>
          </a:bodyPr>
          <a:lstStyle/>
          <a:p>
            <a:r>
              <a:rPr lang="en-AU" sz="2400" b="1" dirty="0">
                <a:solidFill>
                  <a:srgbClr val="723781"/>
                </a:solidFill>
                <a:latin typeface="Hurme Geometric Sans 4 Black" panose="020B0700020000000000" pitchFamily="34" charset="77"/>
              </a:rPr>
              <a:t>MARQUEES</a:t>
            </a:r>
          </a:p>
        </p:txBody>
      </p:sp>
      <p:sp>
        <p:nvSpPr>
          <p:cNvPr id="6" name="TextBox 5">
            <a:extLst>
              <a:ext uri="{FF2B5EF4-FFF2-40B4-BE49-F238E27FC236}">
                <a16:creationId xmlns:a16="http://schemas.microsoft.com/office/drawing/2014/main" id="{7EB0632E-6018-5FC5-D5A9-2F166F5664ED}"/>
              </a:ext>
            </a:extLst>
          </p:cNvPr>
          <p:cNvSpPr txBox="1"/>
          <p:nvPr/>
        </p:nvSpPr>
        <p:spPr>
          <a:xfrm>
            <a:off x="9133867" y="2934915"/>
            <a:ext cx="2779078" cy="461665"/>
          </a:xfrm>
          <a:prstGeom prst="rect">
            <a:avLst/>
          </a:prstGeom>
          <a:noFill/>
        </p:spPr>
        <p:txBody>
          <a:bodyPr wrap="square" rtlCol="0">
            <a:spAutoFit/>
          </a:bodyPr>
          <a:lstStyle/>
          <a:p>
            <a:r>
              <a:rPr lang="en-AU" sz="2400" b="1" dirty="0">
                <a:solidFill>
                  <a:srgbClr val="723781"/>
                </a:solidFill>
                <a:latin typeface="Hurme Geometric Sans 4 Black" panose="020B0700020000000000" pitchFamily="34" charset="77"/>
              </a:rPr>
              <a:t>CORFLUTE SIGNAGE</a:t>
            </a:r>
          </a:p>
        </p:txBody>
      </p:sp>
      <p:pic>
        <p:nvPicPr>
          <p:cNvPr id="9" name="Picture 8">
            <a:extLst>
              <a:ext uri="{FF2B5EF4-FFF2-40B4-BE49-F238E27FC236}">
                <a16:creationId xmlns:a16="http://schemas.microsoft.com/office/drawing/2014/main" id="{1A8F426F-A4E8-F16A-58A8-296D53E6A329}"/>
              </a:ext>
            </a:extLst>
          </p:cNvPr>
          <p:cNvPicPr>
            <a:picLocks noChangeAspect="1"/>
          </p:cNvPicPr>
          <p:nvPr/>
        </p:nvPicPr>
        <p:blipFill rotWithShape="1">
          <a:blip r:embed="rId4"/>
          <a:srcRect t="4912"/>
          <a:stretch/>
        </p:blipFill>
        <p:spPr>
          <a:xfrm>
            <a:off x="2113038" y="1173693"/>
            <a:ext cx="6538578" cy="4354605"/>
          </a:xfrm>
          <a:prstGeom prst="rect">
            <a:avLst/>
          </a:prstGeom>
        </p:spPr>
      </p:pic>
      <p:sp>
        <p:nvSpPr>
          <p:cNvPr id="7" name="TextBox 6">
            <a:extLst>
              <a:ext uri="{FF2B5EF4-FFF2-40B4-BE49-F238E27FC236}">
                <a16:creationId xmlns:a16="http://schemas.microsoft.com/office/drawing/2014/main" id="{50591B99-56B4-B5BF-A7F3-BBD9868F2F2D}"/>
              </a:ext>
            </a:extLst>
          </p:cNvPr>
          <p:cNvSpPr txBox="1"/>
          <p:nvPr/>
        </p:nvSpPr>
        <p:spPr>
          <a:xfrm>
            <a:off x="1280160" y="665826"/>
            <a:ext cx="7022592" cy="461665"/>
          </a:xfrm>
          <a:prstGeom prst="rect">
            <a:avLst/>
          </a:prstGeom>
          <a:noFill/>
        </p:spPr>
        <p:txBody>
          <a:bodyPr wrap="square" rtlCol="0">
            <a:spAutoFit/>
          </a:bodyPr>
          <a:lstStyle/>
          <a:p>
            <a:pPr algn="ctr"/>
            <a:r>
              <a:rPr lang="en-AU" sz="2400" b="1" dirty="0">
                <a:solidFill>
                  <a:srgbClr val="723781"/>
                </a:solidFill>
                <a:latin typeface="Hurme Geometric Sans 4 Black" panose="020B0700020000000000" pitchFamily="34" charset="77"/>
              </a:rPr>
              <a:t>BANNERS</a:t>
            </a:r>
          </a:p>
        </p:txBody>
      </p:sp>
      <p:pic>
        <p:nvPicPr>
          <p:cNvPr id="12" name="Picture 11">
            <a:extLst>
              <a:ext uri="{FF2B5EF4-FFF2-40B4-BE49-F238E27FC236}">
                <a16:creationId xmlns:a16="http://schemas.microsoft.com/office/drawing/2014/main" id="{FBF8D4B8-9104-428D-8D97-56CE3CAE17D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59" b="95126" l="9967" r="89701">
                        <a14:foregroundMark x1="32890" y1="9158" x2="63787" y2="5465"/>
                        <a14:foregroundMark x1="63787" y1="5465" x2="82724" y2="11374"/>
                        <a14:foregroundMark x1="49834" y1="2954" x2="62791" y2="2659"/>
                        <a14:foregroundMark x1="18272" y1="87297" x2="11960" y2="95126"/>
                      </a14:backgroundRemoval>
                    </a14:imgEffect>
                  </a14:imgLayer>
                </a14:imgProps>
              </a:ext>
              <a:ext uri="{28A0092B-C50C-407E-A947-70E740481C1C}">
                <a14:useLocalDpi xmlns:a14="http://schemas.microsoft.com/office/drawing/2010/main" val="0"/>
              </a:ext>
            </a:extLst>
          </a:blip>
          <a:srcRect/>
          <a:stretch>
            <a:fillRect/>
          </a:stretch>
        </p:blipFill>
        <p:spPr bwMode="auto">
          <a:xfrm rot="20911183">
            <a:off x="967544" y="1003596"/>
            <a:ext cx="1668556" cy="3760092"/>
          </a:xfrm>
          <a:prstGeom prst="rect">
            <a:avLst/>
          </a:prstGeom>
          <a:noFill/>
          <a:ln>
            <a:noFill/>
          </a:ln>
          <a:effectLst>
            <a:outerShdw blurRad="50800" dist="63500" dir="3000000" algn="ctr" rotWithShape="0">
              <a:srgbClr val="000000">
                <a:alpha val="43137"/>
              </a:srgbClr>
            </a:outerShdw>
          </a:effectLst>
        </p:spPr>
      </p:pic>
    </p:spTree>
    <p:extLst>
      <p:ext uri="{BB962C8B-B14F-4D97-AF65-F5344CB8AC3E}">
        <p14:creationId xmlns:p14="http://schemas.microsoft.com/office/powerpoint/2010/main" val="1076977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3">
            <a:extLst>
              <a:ext uri="{FF2B5EF4-FFF2-40B4-BE49-F238E27FC236}">
                <a16:creationId xmlns:a16="http://schemas.microsoft.com/office/drawing/2014/main" id="{F1E3350A-74DE-4EE7-AA1A-85164D846178}"/>
              </a:ext>
            </a:extLst>
          </p:cNvPr>
          <p:cNvGraphicFramePr/>
          <p:nvPr>
            <p:extLst>
              <p:ext uri="{D42A27DB-BD31-4B8C-83A1-F6EECF244321}">
                <p14:modId xmlns:p14="http://schemas.microsoft.com/office/powerpoint/2010/main" val="1575807627"/>
              </p:ext>
            </p:extLst>
          </p:nvPr>
        </p:nvGraphicFramePr>
        <p:xfrm>
          <a:off x="4981575" y="342900"/>
          <a:ext cx="5608322" cy="4962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Logo&#10;&#10;Description automatically generated with medium confidence">
            <a:extLst>
              <a:ext uri="{FF2B5EF4-FFF2-40B4-BE49-F238E27FC236}">
                <a16:creationId xmlns:a16="http://schemas.microsoft.com/office/drawing/2014/main" id="{8ED09708-D88C-4A65-A26A-5964F8D33A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0269" y="3940253"/>
            <a:ext cx="1207306" cy="1273732"/>
          </a:xfrm>
          <a:prstGeom prst="rect">
            <a:avLst/>
          </a:prstGeom>
        </p:spPr>
      </p:pic>
      <p:pic>
        <p:nvPicPr>
          <p:cNvPr id="6" name="Picture 5">
            <a:extLst>
              <a:ext uri="{FF2B5EF4-FFF2-40B4-BE49-F238E27FC236}">
                <a16:creationId xmlns:a16="http://schemas.microsoft.com/office/drawing/2014/main" id="{270D032D-E4F7-4266-8E59-59C14373EFBF}"/>
              </a:ext>
            </a:extLst>
          </p:cNvPr>
          <p:cNvPicPr>
            <a:picLocks noChangeAspect="1"/>
          </p:cNvPicPr>
          <p:nvPr/>
        </p:nvPicPr>
        <p:blipFill>
          <a:blip r:embed="rId9"/>
          <a:srcRect/>
          <a:stretch/>
        </p:blipFill>
        <p:spPr>
          <a:xfrm>
            <a:off x="-3521076" y="342898"/>
            <a:ext cx="8076139" cy="1090895"/>
          </a:xfrm>
          <a:prstGeom prst="rect">
            <a:avLst/>
          </a:prstGeom>
        </p:spPr>
      </p:pic>
      <p:sp>
        <p:nvSpPr>
          <p:cNvPr id="9" name="TextBox 8">
            <a:extLst>
              <a:ext uri="{FF2B5EF4-FFF2-40B4-BE49-F238E27FC236}">
                <a16:creationId xmlns:a16="http://schemas.microsoft.com/office/drawing/2014/main" id="{EFBFB840-61CD-4A67-B342-F0178CA0EEA9}"/>
              </a:ext>
            </a:extLst>
          </p:cNvPr>
          <p:cNvSpPr txBox="1"/>
          <p:nvPr/>
        </p:nvSpPr>
        <p:spPr>
          <a:xfrm>
            <a:off x="367769" y="444603"/>
            <a:ext cx="4762500" cy="892552"/>
          </a:xfrm>
          <a:prstGeom prst="rect">
            <a:avLst/>
          </a:prstGeom>
          <a:noFill/>
        </p:spPr>
        <p:txBody>
          <a:bodyPr wrap="square">
            <a:spAutoFit/>
          </a:bodyPr>
          <a:lstStyle/>
          <a:p>
            <a:r>
              <a:rPr lang="en-AU" sz="2600" b="1" dirty="0">
                <a:solidFill>
                  <a:schemeClr val="bg1"/>
                </a:solidFill>
                <a:latin typeface="HurmeGeometricSans4 Regular" panose="020B0500020000000000" pitchFamily="34" charset="0"/>
              </a:rPr>
              <a:t>Can we create our own resources and projects?</a:t>
            </a:r>
            <a:endParaRPr lang="en-AU" sz="2600" dirty="0">
              <a:latin typeface="HurmeGeometricSans4 Regular" panose="020B0500020000000000" pitchFamily="34" charset="0"/>
            </a:endParaRPr>
          </a:p>
        </p:txBody>
      </p:sp>
    </p:spTree>
    <p:extLst>
      <p:ext uri="{BB962C8B-B14F-4D97-AF65-F5344CB8AC3E}">
        <p14:creationId xmlns:p14="http://schemas.microsoft.com/office/powerpoint/2010/main" val="3282823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F3349D-4CE4-2E0A-D0E8-EBE97839D8DD}"/>
              </a:ext>
            </a:extLst>
          </p:cNvPr>
          <p:cNvSpPr txBox="1"/>
          <p:nvPr/>
        </p:nvSpPr>
        <p:spPr>
          <a:xfrm>
            <a:off x="6659504" y="608344"/>
            <a:ext cx="6285971" cy="923330"/>
          </a:xfrm>
          <a:prstGeom prst="rect">
            <a:avLst/>
          </a:prstGeom>
          <a:noFill/>
        </p:spPr>
        <p:txBody>
          <a:bodyPr wrap="square" rtlCol="0">
            <a:spAutoFit/>
          </a:bodyPr>
          <a:lstStyle/>
          <a:p>
            <a:r>
              <a:rPr lang="en-AU" sz="3600" b="1" dirty="0">
                <a:solidFill>
                  <a:srgbClr val="723781"/>
                </a:solidFill>
                <a:latin typeface="HurmeGeometricSans4 SemiBold" panose="020B0700020000000000" pitchFamily="34" charset="0"/>
              </a:rPr>
              <a:t>2024 Term Initiatives:</a:t>
            </a:r>
          </a:p>
          <a:p>
            <a:endParaRPr lang="en-US" dirty="0"/>
          </a:p>
        </p:txBody>
      </p:sp>
      <p:sp>
        <p:nvSpPr>
          <p:cNvPr id="7" name="TextBox 6">
            <a:extLst>
              <a:ext uri="{FF2B5EF4-FFF2-40B4-BE49-F238E27FC236}">
                <a16:creationId xmlns:a16="http://schemas.microsoft.com/office/drawing/2014/main" id="{53D3F79B-F99A-87B5-EC0A-35C85BF683E5}"/>
              </a:ext>
            </a:extLst>
          </p:cNvPr>
          <p:cNvSpPr txBox="1"/>
          <p:nvPr/>
        </p:nvSpPr>
        <p:spPr>
          <a:xfrm>
            <a:off x="6659504" y="1992940"/>
            <a:ext cx="9614208" cy="2431435"/>
          </a:xfrm>
          <a:prstGeom prst="rect">
            <a:avLst/>
          </a:prstGeom>
          <a:noFill/>
        </p:spPr>
        <p:txBody>
          <a:bodyPr wrap="square" rtlCol="0">
            <a:spAutoFit/>
          </a:bodyPr>
          <a:lstStyle/>
          <a:p>
            <a:r>
              <a:rPr lang="en-AU" sz="2400" b="1" dirty="0">
                <a:solidFill>
                  <a:srgbClr val="7F3B96"/>
                </a:solidFill>
                <a:latin typeface="HurmeGeometricSans4 SemiBold" panose="020B0700020000000000" pitchFamily="34" charset="0"/>
              </a:rPr>
              <a:t>Term 1: Belonging</a:t>
            </a:r>
          </a:p>
          <a:p>
            <a:endParaRPr lang="en-AU" sz="1400" b="1" dirty="0">
              <a:solidFill>
                <a:srgbClr val="7F3B96"/>
              </a:solidFill>
              <a:latin typeface="HurmeGeometricSans4 SemiBold" panose="020B0700020000000000" pitchFamily="34" charset="0"/>
            </a:endParaRPr>
          </a:p>
          <a:p>
            <a:r>
              <a:rPr lang="en-AU" sz="2400" b="1" dirty="0">
                <a:solidFill>
                  <a:srgbClr val="7F3B96"/>
                </a:solidFill>
                <a:latin typeface="HurmeGeometricSans4 SemiBold" panose="020B0700020000000000" pitchFamily="34" charset="0"/>
              </a:rPr>
              <a:t>Term 2: Mindfulness</a:t>
            </a:r>
          </a:p>
          <a:p>
            <a:endParaRPr lang="en-AU" sz="1200" b="1" dirty="0">
              <a:solidFill>
                <a:srgbClr val="7F3B96"/>
              </a:solidFill>
              <a:latin typeface="HurmeGeometricSans4 SemiBold" panose="020B0700020000000000" pitchFamily="34" charset="0"/>
            </a:endParaRPr>
          </a:p>
          <a:p>
            <a:r>
              <a:rPr lang="en-AU" sz="2400" b="1" dirty="0">
                <a:solidFill>
                  <a:srgbClr val="7F3B96"/>
                </a:solidFill>
                <a:latin typeface="HurmeGeometricSans4 SemiBold" panose="020B0700020000000000" pitchFamily="34" charset="0"/>
              </a:rPr>
              <a:t>Term 3: Mentally active schools</a:t>
            </a:r>
          </a:p>
          <a:p>
            <a:endParaRPr lang="en-AU" sz="1200" b="1" dirty="0">
              <a:solidFill>
                <a:srgbClr val="7F3B96"/>
              </a:solidFill>
              <a:latin typeface="HurmeGeometricSans4 SemiBold" panose="020B0700020000000000" pitchFamily="34" charset="0"/>
            </a:endParaRPr>
          </a:p>
          <a:p>
            <a:r>
              <a:rPr lang="en-AU" sz="2400" b="1" dirty="0">
                <a:solidFill>
                  <a:srgbClr val="7F3B96"/>
                </a:solidFill>
                <a:latin typeface="HurmeGeometricSans4 SemiBold" panose="020B0700020000000000" pitchFamily="34" charset="0"/>
              </a:rPr>
              <a:t>Term 4: Mental wellbeing tools</a:t>
            </a:r>
          </a:p>
          <a:p>
            <a:endParaRPr lang="en-AU" sz="1600" dirty="0">
              <a:solidFill>
                <a:srgbClr val="723781"/>
              </a:solidFill>
            </a:endParaRPr>
          </a:p>
        </p:txBody>
      </p:sp>
      <p:pic>
        <p:nvPicPr>
          <p:cNvPr id="11" name="Picture 10">
            <a:extLst>
              <a:ext uri="{FF2B5EF4-FFF2-40B4-BE49-F238E27FC236}">
                <a16:creationId xmlns:a16="http://schemas.microsoft.com/office/drawing/2014/main" id="{84EA459D-E526-4FDD-C57A-594EF555A60D}"/>
              </a:ext>
            </a:extLst>
          </p:cNvPr>
          <p:cNvPicPr>
            <a:picLocks noChangeAspect="1"/>
          </p:cNvPicPr>
          <p:nvPr/>
        </p:nvPicPr>
        <p:blipFill rotWithShape="1">
          <a:blip r:embed="rId3"/>
          <a:srcRect l="173" r="-1"/>
          <a:stretch/>
        </p:blipFill>
        <p:spPr>
          <a:xfrm>
            <a:off x="-27294" y="424512"/>
            <a:ext cx="6487236" cy="4613940"/>
          </a:xfrm>
          <a:prstGeom prst="rect">
            <a:avLst/>
          </a:prstGeom>
        </p:spPr>
      </p:pic>
    </p:spTree>
    <p:extLst>
      <p:ext uri="{BB962C8B-B14F-4D97-AF65-F5344CB8AC3E}">
        <p14:creationId xmlns:p14="http://schemas.microsoft.com/office/powerpoint/2010/main" val="2908259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F3349D-4CE4-2E0A-D0E8-EBE97839D8DD}"/>
              </a:ext>
            </a:extLst>
          </p:cNvPr>
          <p:cNvSpPr txBox="1"/>
          <p:nvPr/>
        </p:nvSpPr>
        <p:spPr>
          <a:xfrm>
            <a:off x="345594" y="142606"/>
            <a:ext cx="10770081" cy="1354217"/>
          </a:xfrm>
          <a:prstGeom prst="rect">
            <a:avLst/>
          </a:prstGeom>
          <a:noFill/>
        </p:spPr>
        <p:txBody>
          <a:bodyPr wrap="square" rtlCol="0">
            <a:spAutoFit/>
          </a:bodyPr>
          <a:lstStyle/>
          <a:p>
            <a:r>
              <a:rPr lang="en-AU" sz="3200" b="1" dirty="0">
                <a:solidFill>
                  <a:srgbClr val="723781"/>
                </a:solidFill>
                <a:latin typeface="HurmeGeometricSans4 SemiBold" panose="020B0700020000000000" pitchFamily="34" charset="0"/>
              </a:rPr>
              <a:t>Annual Professional Development Day</a:t>
            </a:r>
          </a:p>
          <a:p>
            <a:r>
              <a:rPr lang="en-AU" sz="3200" b="1" dirty="0">
                <a:solidFill>
                  <a:srgbClr val="723781"/>
                </a:solidFill>
                <a:latin typeface="HurmeGeometricSans4 SemiBold" panose="020B0700020000000000" pitchFamily="34" charset="0"/>
              </a:rPr>
              <a:t>2023: Creating School Belonging</a:t>
            </a:r>
          </a:p>
          <a:p>
            <a:endParaRPr lang="en-US" dirty="0"/>
          </a:p>
        </p:txBody>
      </p:sp>
      <p:pic>
        <p:nvPicPr>
          <p:cNvPr id="8" name="Picture 7" descr="A group of people standing around a white board with post-it notes&#10;&#10;Description automatically generated">
            <a:extLst>
              <a:ext uri="{FF2B5EF4-FFF2-40B4-BE49-F238E27FC236}">
                <a16:creationId xmlns:a16="http://schemas.microsoft.com/office/drawing/2014/main" id="{0DA6E5C4-7649-7522-DFEB-458BB919FB16}"/>
              </a:ext>
            </a:extLst>
          </p:cNvPr>
          <p:cNvPicPr>
            <a:picLocks noChangeAspect="1"/>
          </p:cNvPicPr>
          <p:nvPr/>
        </p:nvPicPr>
        <p:blipFill>
          <a:blip r:embed="rId3"/>
          <a:stretch>
            <a:fillRect/>
          </a:stretch>
        </p:blipFill>
        <p:spPr>
          <a:xfrm>
            <a:off x="-158823" y="1379128"/>
            <a:ext cx="5466319" cy="4099739"/>
          </a:xfrm>
          <a:prstGeom prst="rect">
            <a:avLst/>
          </a:prstGeom>
        </p:spPr>
      </p:pic>
      <p:pic>
        <p:nvPicPr>
          <p:cNvPr id="11" name="Picture 10" descr="A person standing in front of a group of people sitting at tables&#10;&#10;Description automatically generated">
            <a:extLst>
              <a:ext uri="{FF2B5EF4-FFF2-40B4-BE49-F238E27FC236}">
                <a16:creationId xmlns:a16="http://schemas.microsoft.com/office/drawing/2014/main" id="{782881C6-D910-81E8-D4B8-531B45C62A69}"/>
              </a:ext>
            </a:extLst>
          </p:cNvPr>
          <p:cNvPicPr>
            <a:picLocks noChangeAspect="1"/>
          </p:cNvPicPr>
          <p:nvPr/>
        </p:nvPicPr>
        <p:blipFill>
          <a:blip r:embed="rId4"/>
          <a:stretch>
            <a:fillRect/>
          </a:stretch>
        </p:blipFill>
        <p:spPr>
          <a:xfrm>
            <a:off x="5478426" y="1379129"/>
            <a:ext cx="5466319" cy="4099739"/>
          </a:xfrm>
          <a:prstGeom prst="rect">
            <a:avLst/>
          </a:prstGeom>
        </p:spPr>
      </p:pic>
    </p:spTree>
    <p:extLst>
      <p:ext uri="{BB962C8B-B14F-4D97-AF65-F5344CB8AC3E}">
        <p14:creationId xmlns:p14="http://schemas.microsoft.com/office/powerpoint/2010/main" val="2085902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A912D-0167-5043-90E0-93671D51C77D}"/>
              </a:ext>
            </a:extLst>
          </p:cNvPr>
          <p:cNvSpPr txBox="1"/>
          <p:nvPr/>
        </p:nvSpPr>
        <p:spPr>
          <a:xfrm>
            <a:off x="6635519" y="1078466"/>
            <a:ext cx="5311058" cy="3693319"/>
          </a:xfrm>
          <a:prstGeom prst="rect">
            <a:avLst/>
          </a:prstGeom>
          <a:noFill/>
        </p:spPr>
        <p:txBody>
          <a:bodyPr wrap="square" rtlCol="0">
            <a:spAutoFit/>
          </a:bodyPr>
          <a:lstStyle/>
          <a:p>
            <a:r>
              <a:rPr lang="en-AU" sz="3600" b="1" dirty="0">
                <a:solidFill>
                  <a:srgbClr val="723781"/>
                </a:solidFill>
                <a:latin typeface="Hurme Geometric Sans 4 Black" panose="020B0700020000000000" pitchFamily="34" charset="77"/>
              </a:rPr>
              <a:t>Website</a:t>
            </a:r>
            <a:endParaRPr lang="en-AU" sz="1600" dirty="0"/>
          </a:p>
          <a:p>
            <a:pPr marL="285750" indent="-285750">
              <a:buFont typeface="Arial" panose="020B0604020202020204" pitchFamily="34" charset="0"/>
              <a:buChar char="•"/>
            </a:pPr>
            <a:r>
              <a:rPr lang="en-AU" dirty="0">
                <a:solidFill>
                  <a:schemeClr val="bg2">
                    <a:lumMod val="25000"/>
                  </a:schemeClr>
                </a:solidFill>
                <a:latin typeface="HurmeGeometricSans4 Regular" panose="020B0500020000000000" pitchFamily="34" charset="0"/>
                <a:cs typeface="HElvetica" panose="020B0604020202020204" pitchFamily="34" charset="0"/>
              </a:rPr>
              <a:t>Key tool of the campaign</a:t>
            </a:r>
          </a:p>
          <a:p>
            <a:pPr marL="285750" indent="-285750">
              <a:buFont typeface="Arial" panose="020B0604020202020204" pitchFamily="34" charset="0"/>
              <a:buChar char="•"/>
            </a:pPr>
            <a:r>
              <a:rPr lang="en-AU" dirty="0">
                <a:solidFill>
                  <a:schemeClr val="bg2">
                    <a:lumMod val="25000"/>
                  </a:schemeClr>
                </a:solidFill>
                <a:latin typeface="HurmeGeometricSans4 Regular" panose="020B0500020000000000" pitchFamily="34" charset="0"/>
                <a:cs typeface="HElvetica" panose="020B0604020202020204" pitchFamily="34" charset="0"/>
              </a:rPr>
              <a:t>Provides the ‘how’ and ‘tips’ </a:t>
            </a:r>
            <a:br>
              <a:rPr lang="en-AU" dirty="0">
                <a:solidFill>
                  <a:schemeClr val="bg2">
                    <a:lumMod val="25000"/>
                  </a:schemeClr>
                </a:solidFill>
                <a:latin typeface="HurmeGeometricSans4 Regular" panose="020B0500020000000000" pitchFamily="34" charset="0"/>
                <a:cs typeface="HElvetica" panose="020B0604020202020204" pitchFamily="34" charset="0"/>
              </a:rPr>
            </a:br>
            <a:endParaRPr lang="en-AU" dirty="0">
              <a:solidFill>
                <a:schemeClr val="bg2">
                  <a:lumMod val="25000"/>
                </a:schemeClr>
              </a:solidFill>
              <a:latin typeface="HurmeGeometricSans4 Regular" panose="020B0500020000000000" pitchFamily="34" charset="0"/>
              <a:cs typeface="HElvetica" panose="020B0604020202020204" pitchFamily="34" charset="0"/>
            </a:endParaRPr>
          </a:p>
          <a:p>
            <a:r>
              <a:rPr lang="en-AU" sz="3600" b="1" dirty="0">
                <a:solidFill>
                  <a:srgbClr val="723781"/>
                </a:solidFill>
                <a:latin typeface="Hurme Geometric Sans 4 Black" panose="020B0700020000000000" pitchFamily="34" charset="77"/>
              </a:rPr>
              <a:t>Activity Finder</a:t>
            </a:r>
          </a:p>
          <a:p>
            <a:pPr marL="285750" indent="-285750">
              <a:buFont typeface="Arial" panose="020B0604020202020204" pitchFamily="34" charset="0"/>
              <a:buChar char="•"/>
            </a:pPr>
            <a:r>
              <a:rPr lang="en-AU" dirty="0">
                <a:solidFill>
                  <a:schemeClr val="bg2">
                    <a:lumMod val="25000"/>
                  </a:schemeClr>
                </a:solidFill>
                <a:latin typeface="HurmeGeometricSans4 Regular" panose="020B0500020000000000" pitchFamily="34" charset="0"/>
                <a:cs typeface="HElvetica" panose="020B0604020202020204" pitchFamily="34" charset="0"/>
              </a:rPr>
              <a:t>Providing opportunities for people across Western Australia to act, belong and commit with searchable ideas, clubs, organisations and events.</a:t>
            </a:r>
          </a:p>
          <a:p>
            <a:endParaRPr lang="en-AU" dirty="0">
              <a:solidFill>
                <a:srgbClr val="2593C5"/>
              </a:solidFill>
              <a:latin typeface="Hurme Geometric Sans 4" panose="020B0500020000000000" pitchFamily="34" charset="77"/>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99" y="893261"/>
            <a:ext cx="5637150" cy="4622463"/>
          </a:xfrm>
          <a:prstGeom prst="rect">
            <a:avLst/>
          </a:prstGeom>
        </p:spPr>
      </p:pic>
    </p:spTree>
    <p:extLst>
      <p:ext uri="{BB962C8B-B14F-4D97-AF65-F5344CB8AC3E}">
        <p14:creationId xmlns:p14="http://schemas.microsoft.com/office/powerpoint/2010/main" val="2491604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8D8A98-9166-4B86-B769-5CA8A741496D}"/>
              </a:ext>
            </a:extLst>
          </p:cNvPr>
          <p:cNvSpPr txBox="1"/>
          <p:nvPr/>
        </p:nvSpPr>
        <p:spPr>
          <a:xfrm>
            <a:off x="691159" y="280046"/>
            <a:ext cx="8775267" cy="984885"/>
          </a:xfrm>
          <a:prstGeom prst="rect">
            <a:avLst/>
          </a:prstGeom>
          <a:noFill/>
        </p:spPr>
        <p:txBody>
          <a:bodyPr wrap="square" rtlCol="0">
            <a:spAutoFit/>
          </a:bodyPr>
          <a:lstStyle/>
          <a:p>
            <a:r>
              <a:rPr lang="en-AU" sz="4000" b="1" dirty="0">
                <a:solidFill>
                  <a:srgbClr val="723781"/>
                </a:solidFill>
                <a:latin typeface="HurmeGeometricSans4 SemiBold" panose="020B0700020000000000" pitchFamily="34" charset="0"/>
              </a:rPr>
              <a:t>Evaluation</a:t>
            </a:r>
          </a:p>
          <a:p>
            <a:endParaRPr lang="en-US" dirty="0"/>
          </a:p>
        </p:txBody>
      </p:sp>
      <p:pic>
        <p:nvPicPr>
          <p:cNvPr id="5" name="Picture 4">
            <a:extLst>
              <a:ext uri="{FF2B5EF4-FFF2-40B4-BE49-F238E27FC236}">
                <a16:creationId xmlns:a16="http://schemas.microsoft.com/office/drawing/2014/main" id="{9DAB761B-F69B-4D33-B53F-52EA69DE66A0}"/>
              </a:ext>
            </a:extLst>
          </p:cNvPr>
          <p:cNvPicPr>
            <a:picLocks noChangeAspect="1"/>
          </p:cNvPicPr>
          <p:nvPr/>
        </p:nvPicPr>
        <p:blipFill rotWithShape="1">
          <a:blip r:embed="rId2"/>
          <a:srcRect l="55688" t="18496" r="11312" b="25670"/>
          <a:stretch/>
        </p:blipFill>
        <p:spPr>
          <a:xfrm>
            <a:off x="691159" y="1966855"/>
            <a:ext cx="4371526" cy="2223021"/>
          </a:xfrm>
          <a:prstGeom prst="rect">
            <a:avLst/>
          </a:prstGeom>
        </p:spPr>
      </p:pic>
      <p:pic>
        <p:nvPicPr>
          <p:cNvPr id="7" name="Picture 6">
            <a:extLst>
              <a:ext uri="{FF2B5EF4-FFF2-40B4-BE49-F238E27FC236}">
                <a16:creationId xmlns:a16="http://schemas.microsoft.com/office/drawing/2014/main" id="{7A6A399E-B5CF-42EC-BED4-6096F7F883A8}"/>
              </a:ext>
            </a:extLst>
          </p:cNvPr>
          <p:cNvPicPr>
            <a:picLocks noChangeAspect="1"/>
          </p:cNvPicPr>
          <p:nvPr/>
        </p:nvPicPr>
        <p:blipFill rotWithShape="1">
          <a:blip r:embed="rId3"/>
          <a:srcRect l="56625" t="20055" r="15343" b="14129"/>
          <a:stretch/>
        </p:blipFill>
        <p:spPr>
          <a:xfrm>
            <a:off x="5623560" y="1264931"/>
            <a:ext cx="4846320" cy="3419978"/>
          </a:xfrm>
          <a:prstGeom prst="rect">
            <a:avLst/>
          </a:prstGeom>
        </p:spPr>
      </p:pic>
    </p:spTree>
    <p:extLst>
      <p:ext uri="{BB962C8B-B14F-4D97-AF65-F5344CB8AC3E}">
        <p14:creationId xmlns:p14="http://schemas.microsoft.com/office/powerpoint/2010/main" val="1345007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493F3BD-8502-4ABB-A744-7C039E434732}"/>
              </a:ext>
            </a:extLst>
          </p:cNvPr>
          <p:cNvGraphicFramePr/>
          <p:nvPr>
            <p:extLst>
              <p:ext uri="{D42A27DB-BD31-4B8C-83A1-F6EECF244321}">
                <p14:modId xmlns:p14="http://schemas.microsoft.com/office/powerpoint/2010/main" val="2158293189"/>
              </p:ext>
            </p:extLst>
          </p:nvPr>
        </p:nvGraphicFramePr>
        <p:xfrm>
          <a:off x="1719262" y="997961"/>
          <a:ext cx="8704898" cy="5654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CE2D1EEA-1A79-4DD8-8C13-8689494BF32E}"/>
              </a:ext>
            </a:extLst>
          </p:cNvPr>
          <p:cNvSpPr>
            <a:spLocks noGrp="1"/>
          </p:cNvSpPr>
          <p:nvPr>
            <p:ph type="sldNum" sz="quarter" idx="12"/>
          </p:nvPr>
        </p:nvSpPr>
        <p:spPr/>
        <p:txBody>
          <a:bodyPr/>
          <a:lstStyle/>
          <a:p>
            <a:fld id="{54F250C4-D12D-4AB8-91B9-93358BD5AA7F}" type="slidenum">
              <a:rPr lang="en-AU" smtClean="0"/>
              <a:t>36</a:t>
            </a:fld>
            <a:endParaRPr lang="en-AU"/>
          </a:p>
        </p:txBody>
      </p:sp>
      <p:pic>
        <p:nvPicPr>
          <p:cNvPr id="5" name="Picture 4">
            <a:extLst>
              <a:ext uri="{FF2B5EF4-FFF2-40B4-BE49-F238E27FC236}">
                <a16:creationId xmlns:a16="http://schemas.microsoft.com/office/drawing/2014/main" id="{7C778E69-443D-48AF-8C4D-F6FE1F6E004E}"/>
              </a:ext>
            </a:extLst>
          </p:cNvPr>
          <p:cNvPicPr>
            <a:picLocks noChangeAspect="1"/>
          </p:cNvPicPr>
          <p:nvPr/>
        </p:nvPicPr>
        <p:blipFill>
          <a:blip r:embed="rId8"/>
          <a:srcRect/>
          <a:stretch/>
        </p:blipFill>
        <p:spPr>
          <a:xfrm>
            <a:off x="-1891239" y="205740"/>
            <a:ext cx="8076139" cy="1090895"/>
          </a:xfrm>
          <a:prstGeom prst="rect">
            <a:avLst/>
          </a:prstGeom>
        </p:spPr>
      </p:pic>
      <p:sp>
        <p:nvSpPr>
          <p:cNvPr id="7" name="TextBox 6">
            <a:extLst>
              <a:ext uri="{FF2B5EF4-FFF2-40B4-BE49-F238E27FC236}">
                <a16:creationId xmlns:a16="http://schemas.microsoft.com/office/drawing/2014/main" id="{09B1C58C-9DEF-4207-83C3-7C7A11F8CE28}"/>
              </a:ext>
            </a:extLst>
          </p:cNvPr>
          <p:cNvSpPr txBox="1"/>
          <p:nvPr/>
        </p:nvSpPr>
        <p:spPr>
          <a:xfrm>
            <a:off x="492125" y="335688"/>
            <a:ext cx="4791075" cy="707886"/>
          </a:xfrm>
          <a:prstGeom prst="rect">
            <a:avLst/>
          </a:prstGeom>
          <a:noFill/>
        </p:spPr>
        <p:txBody>
          <a:bodyPr wrap="square">
            <a:spAutoFit/>
          </a:bodyPr>
          <a:lstStyle/>
          <a:p>
            <a:r>
              <a:rPr lang="en-AU" sz="4000" b="1" dirty="0">
                <a:solidFill>
                  <a:schemeClr val="bg1"/>
                </a:solidFill>
                <a:latin typeface="HurmeGeometricSans4 SemiBold" panose="020B0700020000000000" pitchFamily="34" charset="0"/>
              </a:rPr>
              <a:t>Getting Started</a:t>
            </a:r>
            <a:endParaRPr lang="en-AU" sz="4000" dirty="0">
              <a:latin typeface="HurmeGeometricSans4 SemiBold" panose="020B0700020000000000" pitchFamily="34" charset="0"/>
            </a:endParaRPr>
          </a:p>
        </p:txBody>
      </p:sp>
    </p:spTree>
    <p:extLst>
      <p:ext uri="{BB962C8B-B14F-4D97-AF65-F5344CB8AC3E}">
        <p14:creationId xmlns:p14="http://schemas.microsoft.com/office/powerpoint/2010/main" val="3075896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A912D-0167-5043-90E0-93671D51C77D}"/>
              </a:ext>
            </a:extLst>
          </p:cNvPr>
          <p:cNvSpPr txBox="1"/>
          <p:nvPr/>
        </p:nvSpPr>
        <p:spPr>
          <a:xfrm>
            <a:off x="272954" y="2061911"/>
            <a:ext cx="11095631" cy="1600438"/>
          </a:xfrm>
          <a:prstGeom prst="rect">
            <a:avLst/>
          </a:prstGeom>
          <a:noFill/>
        </p:spPr>
        <p:txBody>
          <a:bodyPr wrap="square" rtlCol="0">
            <a:spAutoFit/>
          </a:bodyPr>
          <a:lstStyle/>
          <a:p>
            <a:pPr algn="ctr"/>
            <a:r>
              <a:rPr lang="en-AU" sz="8000" b="1" dirty="0">
                <a:solidFill>
                  <a:schemeClr val="bg1"/>
                </a:solidFill>
                <a:latin typeface="HurmeGeometricSans4 SemiBold" panose="020B0700020000000000" pitchFamily="34" charset="0"/>
              </a:rPr>
              <a:t>Questions?</a:t>
            </a:r>
          </a:p>
          <a:p>
            <a:pPr algn="ctr"/>
            <a:endParaRPr lang="en-AU" dirty="0"/>
          </a:p>
        </p:txBody>
      </p:sp>
    </p:spTree>
    <p:extLst>
      <p:ext uri="{BB962C8B-B14F-4D97-AF65-F5344CB8AC3E}">
        <p14:creationId xmlns:p14="http://schemas.microsoft.com/office/powerpoint/2010/main" val="3826504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6A912D-0167-5043-90E0-93671D51C77D}"/>
              </a:ext>
            </a:extLst>
          </p:cNvPr>
          <p:cNvSpPr txBox="1"/>
          <p:nvPr/>
        </p:nvSpPr>
        <p:spPr>
          <a:xfrm>
            <a:off x="573930" y="459349"/>
            <a:ext cx="9614208" cy="923330"/>
          </a:xfrm>
          <a:prstGeom prst="rect">
            <a:avLst/>
          </a:prstGeom>
          <a:noFill/>
        </p:spPr>
        <p:txBody>
          <a:bodyPr wrap="square" rtlCol="0">
            <a:spAutoFit/>
          </a:bodyPr>
          <a:lstStyle/>
          <a:p>
            <a:r>
              <a:rPr lang="en-AU" sz="3600" b="1" dirty="0">
                <a:solidFill>
                  <a:srgbClr val="723781"/>
                </a:solidFill>
                <a:latin typeface="HurmeGeometricSans4 SemiBold" panose="020B0700020000000000" pitchFamily="34" charset="0"/>
              </a:rPr>
              <a:t>Contact and Acknowledgements</a:t>
            </a:r>
          </a:p>
          <a:p>
            <a:endParaRPr lang="en-AU" dirty="0"/>
          </a:p>
        </p:txBody>
      </p:sp>
      <p:sp>
        <p:nvSpPr>
          <p:cNvPr id="5" name="TextBox 1"/>
          <p:cNvSpPr txBox="1">
            <a:spLocks noChangeArrowheads="1"/>
          </p:cNvSpPr>
          <p:nvPr/>
        </p:nvSpPr>
        <p:spPr bwMode="auto">
          <a:xfrm>
            <a:off x="739978" y="1855115"/>
            <a:ext cx="4419600"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009EE0"/>
                </a:solidFill>
                <a:latin typeface="Helvetica" panose="020B0604020202020204" pitchFamily="34" charset="0"/>
                <a:ea typeface="MS PGothic" panose="020B0600070205080204" pitchFamily="34" charset="-128"/>
              </a:defRPr>
            </a:lvl1pPr>
            <a:lvl2pPr marL="742950" indent="-285750">
              <a:spcBef>
                <a:spcPct val="20000"/>
              </a:spcBef>
              <a:buFont typeface="Lucida Grande" charset="0"/>
              <a:buChar char="»"/>
              <a:defRPr sz="2000">
                <a:solidFill>
                  <a:srgbClr val="009EE0"/>
                </a:solidFill>
                <a:latin typeface="Helvetica" panose="020B0604020202020204" pitchFamily="34" charset="0"/>
                <a:ea typeface="MS PGothic" panose="020B0600070205080204" pitchFamily="34" charset="-128"/>
              </a:defRPr>
            </a:lvl2pPr>
            <a:lvl3pPr marL="1143000" indent="-228600">
              <a:spcBef>
                <a:spcPct val="20000"/>
              </a:spcBef>
              <a:buFont typeface="Calibri" panose="020F0502020204030204" pitchFamily="34" charset="0"/>
              <a:buAutoNum type="arabicPeriod"/>
              <a:defRPr sz="2000">
                <a:solidFill>
                  <a:srgbClr val="595959"/>
                </a:solidFill>
                <a:latin typeface="Helvetica" panose="020B0604020202020204" pitchFamily="34" charset="0"/>
                <a:ea typeface="MS PGothic" panose="020B0600070205080204" pitchFamily="34" charset="-128"/>
              </a:defRPr>
            </a:lvl3pPr>
            <a:lvl4pPr marL="1600200" indent="-228600">
              <a:spcBef>
                <a:spcPct val="20000"/>
              </a:spcBef>
              <a:buFont typeface="Calibri" panose="020F0502020204030204" pitchFamily="34" charset="0"/>
              <a:buAutoNum type="alphaLcPeriod"/>
              <a:defRPr sz="2000">
                <a:solidFill>
                  <a:srgbClr val="595959"/>
                </a:solidFill>
                <a:latin typeface="Helvetica" panose="020B0604020202020204" pitchFamily="34" charset="0"/>
                <a:ea typeface="MS PGothic" panose="020B0600070205080204" pitchFamily="34" charset="-128"/>
              </a:defRPr>
            </a:lvl4pPr>
            <a:lvl5pPr marL="2057400" indent="-228600">
              <a:spcBef>
                <a:spcPct val="20000"/>
              </a:spcBef>
              <a:buFont typeface="Calibri" panose="020F0502020204030204" pitchFamily="34" charset="0"/>
              <a:buAutoNum type="romanLcPeriod"/>
              <a:defRPr sz="2000">
                <a:solidFill>
                  <a:srgbClr val="7F7F7F"/>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Calibri" panose="020F0502020204030204" pitchFamily="34" charset="0"/>
              <a:buAutoNum type="romanLcPeriod"/>
              <a:defRPr sz="2000">
                <a:solidFill>
                  <a:srgbClr val="7F7F7F"/>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Calibri" panose="020F0502020204030204" pitchFamily="34" charset="0"/>
              <a:buAutoNum type="romanLcPeriod"/>
              <a:defRPr sz="2000">
                <a:solidFill>
                  <a:srgbClr val="7F7F7F"/>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Calibri" panose="020F0502020204030204" pitchFamily="34" charset="0"/>
              <a:buAutoNum type="romanLcPeriod"/>
              <a:defRPr sz="2000">
                <a:solidFill>
                  <a:srgbClr val="7F7F7F"/>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Calibri" panose="020F0502020204030204" pitchFamily="34" charset="0"/>
              <a:buAutoNum type="romanLcPeriod"/>
              <a:defRPr sz="2000">
                <a:solidFill>
                  <a:srgbClr val="7F7F7F"/>
                </a:solidFill>
                <a:latin typeface="Helvetica" panose="020B0604020202020204" pitchFamily="34" charset="0"/>
                <a:ea typeface="MS PGothic" panose="020B0600070205080204" pitchFamily="34" charset="-128"/>
              </a:defRPr>
            </a:lvl9pPr>
          </a:lstStyle>
          <a:p>
            <a:pPr eaLnBrk="1" hangingPunct="1">
              <a:lnSpc>
                <a:spcPct val="90000"/>
              </a:lnSpc>
              <a:spcBef>
                <a:spcPct val="0"/>
              </a:spcBef>
              <a:buFontTx/>
              <a:buNone/>
            </a:pPr>
            <a:r>
              <a:rPr lang="en-AU" altLang="en-US" sz="1800" b="1" dirty="0">
                <a:solidFill>
                  <a:schemeClr val="tx1"/>
                </a:solidFill>
                <a:latin typeface="HurmeGeometricSans4 Regular" panose="020B0500020000000000" pitchFamily="34" charset="0"/>
              </a:rPr>
              <a:t>Reearna Morgan</a:t>
            </a:r>
          </a:p>
          <a:p>
            <a:pPr eaLnBrk="1" hangingPunct="1">
              <a:lnSpc>
                <a:spcPct val="90000"/>
              </a:lnSpc>
              <a:spcBef>
                <a:spcPct val="0"/>
              </a:spcBef>
              <a:buFontTx/>
              <a:buNone/>
            </a:pPr>
            <a:r>
              <a:rPr lang="en-AU" altLang="en-US" sz="1600" dirty="0">
                <a:solidFill>
                  <a:schemeClr val="tx1"/>
                </a:solidFill>
                <a:latin typeface="HurmeGeometricSans4 Regular" panose="020B0500020000000000" pitchFamily="34" charset="0"/>
              </a:rPr>
              <a:t>Mentally Healthy Schools Coordinator </a:t>
            </a:r>
          </a:p>
          <a:p>
            <a:pPr eaLnBrk="1" hangingPunct="1">
              <a:lnSpc>
                <a:spcPct val="90000"/>
              </a:lnSpc>
              <a:spcBef>
                <a:spcPct val="0"/>
              </a:spcBef>
              <a:buFontTx/>
              <a:buNone/>
            </a:pPr>
            <a:endParaRPr lang="en-AU" altLang="en-US" sz="1600" dirty="0">
              <a:solidFill>
                <a:schemeClr val="tx1"/>
              </a:solidFill>
              <a:latin typeface="HurmeGeometricSans4 Regular" panose="020B0500020000000000" pitchFamily="34" charset="0"/>
            </a:endParaRPr>
          </a:p>
          <a:p>
            <a:pPr eaLnBrk="1" hangingPunct="1">
              <a:lnSpc>
                <a:spcPct val="90000"/>
              </a:lnSpc>
              <a:spcBef>
                <a:spcPct val="0"/>
              </a:spcBef>
              <a:buFontTx/>
              <a:buNone/>
            </a:pPr>
            <a:r>
              <a:rPr lang="en-AU" altLang="en-US" sz="1600" b="1" dirty="0">
                <a:solidFill>
                  <a:schemeClr val="tx1"/>
                </a:solidFill>
                <a:latin typeface="HurmeGeometricSans4 Regular" panose="020B0500020000000000" pitchFamily="34" charset="0"/>
              </a:rPr>
              <a:t>Act Belong Commit Campaign </a:t>
            </a:r>
          </a:p>
          <a:p>
            <a:pPr eaLnBrk="1" hangingPunct="1">
              <a:lnSpc>
                <a:spcPct val="90000"/>
              </a:lnSpc>
              <a:spcBef>
                <a:spcPct val="0"/>
              </a:spcBef>
              <a:buFontTx/>
              <a:buNone/>
            </a:pPr>
            <a:r>
              <a:rPr lang="en-AU" altLang="en-US" sz="1600" dirty="0">
                <a:solidFill>
                  <a:schemeClr val="tx1"/>
                </a:solidFill>
                <a:latin typeface="HurmeGeometricSans4 Regular" panose="020B0500020000000000" pitchFamily="34" charset="0"/>
              </a:rPr>
              <a:t>Mentally Healthy WA</a:t>
            </a:r>
          </a:p>
          <a:p>
            <a:pPr eaLnBrk="1" hangingPunct="1">
              <a:lnSpc>
                <a:spcPct val="90000"/>
              </a:lnSpc>
              <a:spcBef>
                <a:spcPct val="0"/>
              </a:spcBef>
              <a:buFontTx/>
              <a:buNone/>
            </a:pPr>
            <a:endParaRPr lang="en-AU" altLang="en-US" dirty="0">
              <a:solidFill>
                <a:schemeClr val="tx1"/>
              </a:solidFill>
              <a:latin typeface="HurmeGeometricSans4 Regular" panose="020B0500020000000000" pitchFamily="34" charset="0"/>
            </a:endParaRPr>
          </a:p>
          <a:p>
            <a:pPr eaLnBrk="1" hangingPunct="1">
              <a:lnSpc>
                <a:spcPct val="90000"/>
              </a:lnSpc>
              <a:spcBef>
                <a:spcPct val="0"/>
              </a:spcBef>
              <a:buFontTx/>
              <a:buNone/>
            </a:pPr>
            <a:r>
              <a:rPr lang="en-AU" altLang="en-US" sz="1600" dirty="0">
                <a:solidFill>
                  <a:schemeClr val="tx1"/>
                </a:solidFill>
                <a:latin typeface="HurmeGeometricSans4 Regular" panose="020B0500020000000000" pitchFamily="34" charset="0"/>
              </a:rPr>
              <a:t>P: (08) 9266 1873</a:t>
            </a:r>
          </a:p>
          <a:p>
            <a:pPr eaLnBrk="1" hangingPunct="1">
              <a:lnSpc>
                <a:spcPct val="90000"/>
              </a:lnSpc>
              <a:spcBef>
                <a:spcPct val="0"/>
              </a:spcBef>
              <a:buFontTx/>
              <a:buNone/>
            </a:pPr>
            <a:r>
              <a:rPr lang="en-AU" altLang="en-US" sz="1600" dirty="0">
                <a:solidFill>
                  <a:schemeClr val="tx1"/>
                </a:solidFill>
                <a:latin typeface="HurmeGeometricSans4 Regular" panose="020B0500020000000000" pitchFamily="34" charset="0"/>
              </a:rPr>
              <a:t>E: Reearna.morgan@curtin.edu.au </a:t>
            </a:r>
          </a:p>
          <a:p>
            <a:pPr eaLnBrk="1" hangingPunct="1">
              <a:lnSpc>
                <a:spcPct val="90000"/>
              </a:lnSpc>
              <a:spcBef>
                <a:spcPct val="0"/>
              </a:spcBef>
              <a:buFontTx/>
              <a:buNone/>
            </a:pPr>
            <a:r>
              <a:rPr lang="en-AU" altLang="en-US" sz="1600" dirty="0">
                <a:solidFill>
                  <a:schemeClr val="tx1"/>
                </a:solidFill>
                <a:latin typeface="HurmeGeometricSans4 Regular" panose="020B0500020000000000" pitchFamily="34" charset="0"/>
              </a:rPr>
              <a:t>W: actbelongcommit.org.au </a:t>
            </a:r>
            <a:endParaRPr lang="en-US" altLang="en-US" sz="1600" dirty="0">
              <a:solidFill>
                <a:schemeClr val="tx1"/>
              </a:solidFill>
              <a:latin typeface="HurmeGeometricSans4 Regular" panose="020B0500020000000000" pitchFamily="34" charset="0"/>
            </a:endParaRPr>
          </a:p>
          <a:p>
            <a:pPr eaLnBrk="1" hangingPunct="1">
              <a:spcBef>
                <a:spcPct val="0"/>
              </a:spcBef>
              <a:buFontTx/>
              <a:buNone/>
            </a:pPr>
            <a:endParaRPr lang="en-AU" altLang="en-US" sz="1800" dirty="0">
              <a:solidFill>
                <a:schemeClr val="tx1"/>
              </a:solidFill>
              <a:latin typeface="Calibri" panose="020F0502020204030204" pitchFamily="34" charset="0"/>
            </a:endParaRPr>
          </a:p>
        </p:txBody>
      </p:sp>
      <p:pic>
        <p:nvPicPr>
          <p:cNvPr id="6" name="Picture 5" descr="J:\CBRCC\Act-Belong-Commit\Resources\Logos\Curtin\Master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285" y="5758468"/>
            <a:ext cx="2914586" cy="91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J:\CBRCC\Act-Belong-Commit\Resources\Logos\Mental Health Commission\MHC colour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5949125"/>
            <a:ext cx="31051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0D433D2-522A-4724-B86F-2C696577D3B0}"/>
              </a:ext>
            </a:extLst>
          </p:cNvPr>
          <p:cNvPicPr>
            <a:picLocks noChangeAspect="1"/>
          </p:cNvPicPr>
          <p:nvPr/>
        </p:nvPicPr>
        <p:blipFill>
          <a:blip r:embed="rId4"/>
          <a:stretch>
            <a:fillRect/>
          </a:stretch>
        </p:blipFill>
        <p:spPr>
          <a:xfrm>
            <a:off x="7124764" y="5478465"/>
            <a:ext cx="2914586" cy="1040201"/>
          </a:xfrm>
          <a:prstGeom prst="rect">
            <a:avLst/>
          </a:prstGeom>
        </p:spPr>
      </p:pic>
    </p:spTree>
    <p:extLst>
      <p:ext uri="{BB962C8B-B14F-4D97-AF65-F5344CB8AC3E}">
        <p14:creationId xmlns:p14="http://schemas.microsoft.com/office/powerpoint/2010/main" val="1334651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9A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A5DA-416D-32D2-F28D-C56EDF483519}"/>
              </a:ext>
            </a:extLst>
          </p:cNvPr>
          <p:cNvSpPr txBox="1"/>
          <p:nvPr/>
        </p:nvSpPr>
        <p:spPr>
          <a:xfrm>
            <a:off x="448056" y="870016"/>
            <a:ext cx="1208836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dirty="0">
                <a:ln>
                  <a:noFill/>
                </a:ln>
                <a:solidFill>
                  <a:prstClr val="white"/>
                </a:solidFill>
                <a:effectLst/>
                <a:uLnTx/>
                <a:uFillTx/>
                <a:latin typeface="HurmeGeometricSans4 Black" panose="020B0A00020000000000" pitchFamily="34" charset="0"/>
                <a:cs typeface="HElvetica" panose="020B0604020202020204" pitchFamily="34" charset="0"/>
              </a:rPr>
              <a:t>Facts about </a:t>
            </a:r>
            <a:r>
              <a:rPr kumimoji="0" lang="en-AU" sz="4400" b="1" i="0" u="none" strike="noStrike" kern="1200" cap="none" spc="0" normalizeH="0" baseline="0" noProof="0" dirty="0">
                <a:ln>
                  <a:noFill/>
                </a:ln>
                <a:solidFill>
                  <a:srgbClr val="2593C5"/>
                </a:solidFill>
                <a:effectLst/>
                <a:uLnTx/>
                <a:uFillTx/>
                <a:latin typeface="HurmeGeometricSans4 Black" panose="020B0A00020000000000" pitchFamily="34" charset="0"/>
                <a:cs typeface="HElvetica" panose="020B0604020202020204" pitchFamily="34" charset="0"/>
              </a:rPr>
              <a:t>mental wellbeing</a:t>
            </a:r>
          </a:p>
        </p:txBody>
      </p:sp>
      <p:sp>
        <p:nvSpPr>
          <p:cNvPr id="7" name="TextBox 6">
            <a:extLst>
              <a:ext uri="{FF2B5EF4-FFF2-40B4-BE49-F238E27FC236}">
                <a16:creationId xmlns:a16="http://schemas.microsoft.com/office/drawing/2014/main" id="{980BDF41-C810-A144-29AA-0D87FC4C5E48}"/>
              </a:ext>
            </a:extLst>
          </p:cNvPr>
          <p:cNvSpPr txBox="1"/>
          <p:nvPr/>
        </p:nvSpPr>
        <p:spPr>
          <a:xfrm>
            <a:off x="448056" y="1967061"/>
            <a:ext cx="11183112" cy="2816156"/>
          </a:xfrm>
          <a:prstGeom prst="rect">
            <a:avLst/>
          </a:prstGeom>
          <a:noFill/>
        </p:spPr>
        <p:txBody>
          <a:bodyPr wrap="square">
            <a:spAutoFit/>
          </a:bodyPr>
          <a:lstStyle/>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white"/>
                </a:solidFill>
                <a:effectLst/>
                <a:uLnTx/>
                <a:uFillTx/>
                <a:latin typeface="HurmeGeometricSans4 Regular" panose="020B0500020000000000" pitchFamily="34" charset="0"/>
                <a:cs typeface="HElvetica" panose="020B0604020202020204" pitchFamily="34" charset="0"/>
              </a:rPr>
              <a:t>Mental health is a state of wellbeing (where a person realises their potential and can cope with life’s normal stresses),</a:t>
            </a:r>
          </a:p>
          <a:p>
            <a:pPr marR="0" lvl="0" algn="l" defTabSz="914400" rtl="0" eaLnBrk="1" fontAlgn="auto" latinLnBrk="0" hangingPunct="1">
              <a:lnSpc>
                <a:spcPct val="150000"/>
              </a:lnSpc>
              <a:spcBef>
                <a:spcPts val="0"/>
              </a:spcBef>
              <a:spcAft>
                <a:spcPts val="0"/>
              </a:spcAft>
              <a:buClrTx/>
              <a:buSzTx/>
              <a:tabLst/>
              <a:defRPr/>
            </a:pPr>
            <a:endParaRPr lang="en-AU" sz="1200" dirty="0">
              <a:latin typeface="HurmeGeometricSans4 Regular" panose="020B0500020000000000" pitchFamily="34"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400" dirty="0">
                <a:solidFill>
                  <a:prstClr val="white"/>
                </a:solidFill>
                <a:latin typeface="HurmeGeometricSans4 Regular" panose="020B0500020000000000" pitchFamily="34" charset="0"/>
                <a:cs typeface="HElvetica" panose="020B0604020202020204" pitchFamily="34" charset="0"/>
              </a:rPr>
              <a:t>without </a:t>
            </a:r>
            <a:r>
              <a:rPr lang="en-AU" sz="2400" dirty="0">
                <a:solidFill>
                  <a:srgbClr val="2593C5"/>
                </a:solidFill>
                <a:latin typeface="HurmeGeometricSans4 Regular" panose="020B0500020000000000" pitchFamily="34" charset="0"/>
                <a:cs typeface="HElvetica" panose="020B0604020202020204" pitchFamily="34" charset="0"/>
              </a:rPr>
              <a:t>mental health </a:t>
            </a:r>
            <a:r>
              <a:rPr lang="en-AU" sz="2400" dirty="0">
                <a:solidFill>
                  <a:prstClr val="white"/>
                </a:solidFill>
                <a:latin typeface="HurmeGeometricSans4 Regular" panose="020B0500020000000000" pitchFamily="34" charset="0"/>
                <a:cs typeface="HElvetica" panose="020B0604020202020204" pitchFamily="34" charset="0"/>
              </a:rPr>
              <a:t>there is no </a:t>
            </a:r>
            <a:r>
              <a:rPr lang="en-AU" sz="2400" dirty="0">
                <a:solidFill>
                  <a:srgbClr val="2593C5"/>
                </a:solidFill>
                <a:latin typeface="HurmeGeometricSans4 Regular" panose="020B0500020000000000" pitchFamily="34" charset="0"/>
                <a:cs typeface="HElvetica" panose="020B0604020202020204" pitchFamily="34" charset="0"/>
              </a:rPr>
              <a:t>health</a:t>
            </a:r>
            <a:r>
              <a:rPr lang="en-AU" sz="2400" dirty="0">
                <a:solidFill>
                  <a:prstClr val="white"/>
                </a:solidFill>
                <a:latin typeface="HurmeGeometricSans4 Regular" panose="020B0500020000000000" pitchFamily="34" charset="0"/>
                <a:cs typeface="HElvetica" panose="020B0604020202020204" pitchFamily="34" charset="0"/>
              </a:rPr>
              <a:t>,</a:t>
            </a:r>
          </a:p>
          <a:p>
            <a:pPr marR="0" lvl="0" algn="l" defTabSz="914400" rtl="0" eaLnBrk="1" fontAlgn="auto" latinLnBrk="0" hangingPunct="1">
              <a:lnSpc>
                <a:spcPct val="150000"/>
              </a:lnSpc>
              <a:spcBef>
                <a:spcPts val="0"/>
              </a:spcBef>
              <a:spcAft>
                <a:spcPts val="0"/>
              </a:spcAft>
              <a:buClrTx/>
              <a:buSzTx/>
              <a:tabLst/>
              <a:defRPr/>
            </a:pPr>
            <a:endParaRPr lang="en-AU" sz="1600" dirty="0">
              <a:solidFill>
                <a:prstClr val="white"/>
              </a:solidFill>
              <a:latin typeface="HurmeGeometricSans4 Regular" panose="020B0500020000000000" pitchFamily="34" charset="0"/>
              <a:cs typeface="HElvetica" panose="020B0604020202020204" pitchFamily="34" charset="0"/>
            </a:endParaRPr>
          </a:p>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r>
              <a:rPr lang="en-AU" sz="2400" dirty="0">
                <a:solidFill>
                  <a:prstClr val="white"/>
                </a:solidFill>
                <a:latin typeface="HurmeGeometricSans4 Regular" panose="020B0500020000000000" pitchFamily="34" charset="0"/>
                <a:cs typeface="HElvetica" panose="020B0604020202020204" pitchFamily="34" charset="0"/>
              </a:rPr>
              <a:t>mental health differs depending on personal circumstances (SES, genetics and lifestyle factors).</a:t>
            </a:r>
            <a:r>
              <a:rPr kumimoji="0" lang="en-AU" sz="2400" b="0" i="0" u="none" strike="noStrike" kern="1200" cap="none" spc="0" normalizeH="0" baseline="0" noProof="0" dirty="0">
                <a:ln>
                  <a:noFill/>
                </a:ln>
                <a:solidFill>
                  <a:prstClr val="white"/>
                </a:solidFill>
                <a:effectLst/>
                <a:uLnTx/>
                <a:uFillTx/>
                <a:latin typeface="HurmeGeometricSans4 Regular" panose="020B0500020000000000" pitchFamily="34" charset="0"/>
                <a:cs typeface="HElvetica" panose="020B0604020202020204" pitchFamily="34" charset="0"/>
              </a:rPr>
              <a:t> </a:t>
            </a:r>
          </a:p>
        </p:txBody>
      </p:sp>
      <p:sp>
        <p:nvSpPr>
          <p:cNvPr id="9" name="TextBox 8">
            <a:extLst>
              <a:ext uri="{FF2B5EF4-FFF2-40B4-BE49-F238E27FC236}">
                <a16:creationId xmlns:a16="http://schemas.microsoft.com/office/drawing/2014/main" id="{678EDE86-4AD5-1F50-406A-2FA57B035273}"/>
              </a:ext>
            </a:extLst>
          </p:cNvPr>
          <p:cNvSpPr txBox="1"/>
          <p:nvPr/>
        </p:nvSpPr>
        <p:spPr>
          <a:xfrm>
            <a:off x="306621" y="6281464"/>
            <a:ext cx="8493825" cy="400110"/>
          </a:xfrm>
          <a:prstGeom prst="rect">
            <a:avLst/>
          </a:prstGeom>
          <a:noFill/>
        </p:spPr>
        <p:txBody>
          <a:bodyPr wrap="square">
            <a:spAutoFit/>
          </a:bodyPr>
          <a:lstStyle/>
          <a:p>
            <a:pPr>
              <a:spcBef>
                <a:spcPts val="1200"/>
              </a:spcBef>
            </a:pPr>
            <a:r>
              <a:rPr lang="en-AU" sz="1000" dirty="0">
                <a:solidFill>
                  <a:schemeClr val="bg1">
                    <a:lumMod val="85000"/>
                  </a:schemeClr>
                </a:solidFill>
                <a:latin typeface="HurmeGeometricSans4 Regular" panose="020B0500020000000000" pitchFamily="34" charset="0"/>
                <a:cs typeface="HElvetica" panose="020B0604020202020204" pitchFamily="34" charset="0"/>
              </a:rPr>
              <a:t>WHO. (2018). Mental health: strengthening out response. Retrieved from: https://www.who.int/news-room/fact-sheets/detail/mental-health-strengthening-our-response</a:t>
            </a:r>
          </a:p>
        </p:txBody>
      </p:sp>
    </p:spTree>
    <p:extLst>
      <p:ext uri="{BB962C8B-B14F-4D97-AF65-F5344CB8AC3E}">
        <p14:creationId xmlns:p14="http://schemas.microsoft.com/office/powerpoint/2010/main" val="1782576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A5DA-416D-32D2-F28D-C56EDF483519}"/>
              </a:ext>
            </a:extLst>
          </p:cNvPr>
          <p:cNvSpPr txBox="1"/>
          <p:nvPr/>
        </p:nvSpPr>
        <p:spPr>
          <a:xfrm>
            <a:off x="496251" y="4122052"/>
            <a:ext cx="10300086" cy="1569660"/>
          </a:xfrm>
          <a:prstGeom prst="rect">
            <a:avLst/>
          </a:prstGeom>
          <a:noFill/>
        </p:spPr>
        <p:txBody>
          <a:bodyPr wrap="square">
            <a:spAutoFit/>
          </a:bodyPr>
          <a:lstStyle/>
          <a:p>
            <a:r>
              <a:rPr lang="en-AU" sz="4800" b="1" dirty="0">
                <a:solidFill>
                  <a:schemeClr val="bg1"/>
                </a:solidFill>
                <a:latin typeface="HurmeGeometricSans4 Bold" panose="020B0800020000000000" pitchFamily="34" charset="0"/>
                <a:cs typeface="HElvetica" panose="020B0604020202020204" pitchFamily="34" charset="0"/>
              </a:rPr>
              <a:t>How can mental wellbeing be improved and maintained?</a:t>
            </a:r>
          </a:p>
        </p:txBody>
      </p:sp>
    </p:spTree>
    <p:extLst>
      <p:ext uri="{BB962C8B-B14F-4D97-AF65-F5344CB8AC3E}">
        <p14:creationId xmlns:p14="http://schemas.microsoft.com/office/powerpoint/2010/main" val="1850832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523FCD-4B28-B4F4-99ED-4B3C07BA538F}"/>
              </a:ext>
            </a:extLst>
          </p:cNvPr>
          <p:cNvSpPr txBox="1"/>
          <p:nvPr/>
        </p:nvSpPr>
        <p:spPr>
          <a:xfrm>
            <a:off x="537852" y="421819"/>
            <a:ext cx="11273148" cy="646331"/>
          </a:xfrm>
          <a:prstGeom prst="rect">
            <a:avLst/>
          </a:prstGeom>
          <a:noFill/>
        </p:spPr>
        <p:txBody>
          <a:bodyPr wrap="square" rtlCol="0">
            <a:spAutoFit/>
          </a:bodyPr>
          <a:lstStyle/>
          <a:p>
            <a:pPr defTabSz="457200">
              <a:spcBef>
                <a:spcPct val="0"/>
              </a:spcBef>
            </a:pPr>
            <a:r>
              <a:rPr lang="en-AU" sz="3600" b="1" dirty="0">
                <a:solidFill>
                  <a:srgbClr val="723781"/>
                </a:solidFill>
                <a:latin typeface="HurmeGeometricSans4 SemiBold" panose="020B0700020000000000" pitchFamily="34" charset="0"/>
              </a:rPr>
              <a:t>Foundations for mental health and wellbeing</a:t>
            </a:r>
          </a:p>
        </p:txBody>
      </p:sp>
      <p:pic>
        <p:nvPicPr>
          <p:cNvPr id="5" name="Picture 4" descr="A close-up of a website&#10;&#10;Description automatically generated">
            <a:extLst>
              <a:ext uri="{FF2B5EF4-FFF2-40B4-BE49-F238E27FC236}">
                <a16:creationId xmlns:a16="http://schemas.microsoft.com/office/drawing/2014/main" id="{7482D66C-0520-E340-138A-85FCAAE3CAEC}"/>
              </a:ext>
            </a:extLst>
          </p:cNvPr>
          <p:cNvPicPr>
            <a:picLocks noChangeAspect="1"/>
          </p:cNvPicPr>
          <p:nvPr/>
        </p:nvPicPr>
        <p:blipFill>
          <a:blip r:embed="rId3"/>
          <a:stretch>
            <a:fillRect/>
          </a:stretch>
        </p:blipFill>
        <p:spPr>
          <a:xfrm>
            <a:off x="401671" y="1421012"/>
            <a:ext cx="11790330" cy="3652793"/>
          </a:xfrm>
          <a:prstGeom prst="rect">
            <a:avLst/>
          </a:prstGeom>
        </p:spPr>
      </p:pic>
    </p:spTree>
    <p:extLst>
      <p:ext uri="{BB962C8B-B14F-4D97-AF65-F5344CB8AC3E}">
        <p14:creationId xmlns:p14="http://schemas.microsoft.com/office/powerpoint/2010/main" val="1127040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0FAE5-25A9-4DF6-86E0-380FAF032465}"/>
              </a:ext>
            </a:extLst>
          </p:cNvPr>
          <p:cNvSpPr/>
          <p:nvPr/>
        </p:nvSpPr>
        <p:spPr>
          <a:xfrm>
            <a:off x="1" y="462804"/>
            <a:ext cx="4223084" cy="461665"/>
          </a:xfrm>
          <a:prstGeom prst="rect">
            <a:avLst/>
          </a:prstGeom>
        </p:spPr>
        <p:txBody>
          <a:bodyPr wrap="square">
            <a:spAutoFit/>
          </a:bodyPr>
          <a:lstStyle/>
          <a:p>
            <a:pPr algn="ctr" eaLnBrk="1" hangingPunct="1">
              <a:defRPr/>
            </a:pPr>
            <a:r>
              <a:rPr lang="en-AU" altLang="en-US" sz="2400" b="1" dirty="0">
                <a:solidFill>
                  <a:prstClr val="white"/>
                </a:solidFill>
                <a:latin typeface="Arial" panose="020B0604020202020204" pitchFamily="34" charset="0"/>
                <a:ea typeface="ＭＳ Ｐゴシック" panose="020B0600070205080204" pitchFamily="34" charset="-128"/>
              </a:rPr>
              <a:t>The Strategic Platform</a:t>
            </a:r>
            <a:endParaRPr lang="en-US" altLang="en-US" sz="2400" b="1" dirty="0">
              <a:solidFill>
                <a:prstClr val="white"/>
              </a:solidFill>
              <a:latin typeface="Arial" panose="020B0604020202020204" pitchFamily="34" charset="0"/>
              <a:ea typeface="ＭＳ Ｐゴシック" panose="020B0600070205080204" pitchFamily="34" charset="-128"/>
            </a:endParaRPr>
          </a:p>
        </p:txBody>
      </p:sp>
      <p:pic>
        <p:nvPicPr>
          <p:cNvPr id="7" name="Picture 6">
            <a:extLst>
              <a:ext uri="{FF2B5EF4-FFF2-40B4-BE49-F238E27FC236}">
                <a16:creationId xmlns:a16="http://schemas.microsoft.com/office/drawing/2014/main" id="{C260AAA5-F48B-D0A9-1D52-5C76DEB4A203}"/>
              </a:ext>
            </a:extLst>
          </p:cNvPr>
          <p:cNvPicPr>
            <a:picLocks noChangeAspect="1"/>
          </p:cNvPicPr>
          <p:nvPr/>
        </p:nvPicPr>
        <p:blipFill>
          <a:blip r:embed="rId3"/>
          <a:stretch>
            <a:fillRect/>
          </a:stretch>
        </p:blipFill>
        <p:spPr>
          <a:xfrm>
            <a:off x="4107923" y="798816"/>
            <a:ext cx="8217288" cy="4221382"/>
          </a:xfrm>
          <a:prstGeom prst="rect">
            <a:avLst/>
          </a:prstGeom>
        </p:spPr>
      </p:pic>
      <p:pic>
        <p:nvPicPr>
          <p:cNvPr id="14" name="Picture 13">
            <a:extLst>
              <a:ext uri="{FF2B5EF4-FFF2-40B4-BE49-F238E27FC236}">
                <a16:creationId xmlns:a16="http://schemas.microsoft.com/office/drawing/2014/main" id="{FC8630A0-BDAC-CD97-2BE8-41477B4C3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46" y="256414"/>
            <a:ext cx="2056858" cy="5306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245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D662DD-56CB-2BAD-79E0-A6E51AC37765}"/>
              </a:ext>
            </a:extLst>
          </p:cNvPr>
          <p:cNvSpPr txBox="1"/>
          <p:nvPr/>
        </p:nvSpPr>
        <p:spPr>
          <a:xfrm>
            <a:off x="521988" y="254212"/>
            <a:ext cx="9614208" cy="523220"/>
          </a:xfrm>
          <a:prstGeom prst="rect">
            <a:avLst/>
          </a:prstGeom>
          <a:noFill/>
        </p:spPr>
        <p:txBody>
          <a:bodyPr wrap="square" rtlCol="0">
            <a:spAutoFit/>
          </a:bodyPr>
          <a:lstStyle/>
          <a:p>
            <a:r>
              <a:rPr lang="en-AU" sz="2800" b="1" dirty="0">
                <a:solidFill>
                  <a:srgbClr val="80379B"/>
                </a:solidFill>
                <a:latin typeface="HurmeGeometricSans4 SemiBold" panose="020B0700020000000000" pitchFamily="34" charset="0"/>
              </a:rPr>
              <a:t>Opportunities to </a:t>
            </a:r>
            <a:r>
              <a:rPr lang="en-AU" sz="2800" dirty="0">
                <a:solidFill>
                  <a:srgbClr val="80379B"/>
                </a:solidFill>
                <a:latin typeface="HurmeGeometricSans4 Bold" panose="020B0800020000000000" pitchFamily="34" charset="0"/>
              </a:rPr>
              <a:t>Act</a:t>
            </a:r>
          </a:p>
        </p:txBody>
      </p:sp>
      <p:graphicFrame>
        <p:nvGraphicFramePr>
          <p:cNvPr id="2" name="Table 10">
            <a:extLst>
              <a:ext uri="{FF2B5EF4-FFF2-40B4-BE49-F238E27FC236}">
                <a16:creationId xmlns:a16="http://schemas.microsoft.com/office/drawing/2014/main" id="{3A7AF46D-21E2-8816-A157-9F52B3A4AB82}"/>
              </a:ext>
            </a:extLst>
          </p:cNvPr>
          <p:cNvGraphicFramePr>
            <a:graphicFrameLocks noGrp="1"/>
          </p:cNvGraphicFramePr>
          <p:nvPr>
            <p:extLst>
              <p:ext uri="{D42A27DB-BD31-4B8C-83A1-F6EECF244321}">
                <p14:modId xmlns:p14="http://schemas.microsoft.com/office/powerpoint/2010/main" val="520640739"/>
              </p:ext>
            </p:extLst>
          </p:nvPr>
        </p:nvGraphicFramePr>
        <p:xfrm>
          <a:off x="641096" y="838987"/>
          <a:ext cx="9819640" cy="5084366"/>
        </p:xfrm>
        <a:graphic>
          <a:graphicData uri="http://schemas.openxmlformats.org/drawingml/2006/table">
            <a:tbl>
              <a:tblPr firstRow="1" bandRow="1">
                <a:tableStyleId>{5C22544A-7EE6-4342-B048-85BDC9FD1C3A}</a:tableStyleId>
              </a:tblPr>
              <a:tblGrid>
                <a:gridCol w="2559304">
                  <a:extLst>
                    <a:ext uri="{9D8B030D-6E8A-4147-A177-3AD203B41FA5}">
                      <a16:colId xmlns:a16="http://schemas.microsoft.com/office/drawing/2014/main" val="3972209917"/>
                    </a:ext>
                  </a:extLst>
                </a:gridCol>
                <a:gridCol w="7260336">
                  <a:extLst>
                    <a:ext uri="{9D8B030D-6E8A-4147-A177-3AD203B41FA5}">
                      <a16:colId xmlns:a16="http://schemas.microsoft.com/office/drawing/2014/main" val="3036582897"/>
                    </a:ext>
                  </a:extLst>
                </a:gridCol>
              </a:tblGrid>
              <a:tr h="359966">
                <a:tc>
                  <a:txBody>
                    <a:bodyPr/>
                    <a:lstStyle/>
                    <a:p>
                      <a:r>
                        <a:rPr lang="en-AU" sz="1600" dirty="0"/>
                        <a:t>Opportunity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379B"/>
                    </a:solidFill>
                  </a:tcPr>
                </a:tc>
                <a:tc>
                  <a:txBody>
                    <a:bodyPr/>
                    <a:lstStyle/>
                    <a:p>
                      <a:r>
                        <a:rPr lang="en-AU" sz="1600" dirty="0"/>
                        <a:t>School based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379B"/>
                    </a:solidFill>
                  </a:tcPr>
                </a:tc>
                <a:extLst>
                  <a:ext uri="{0D108BD9-81ED-4DB2-BD59-A6C34878D82A}">
                    <a16:rowId xmlns:a16="http://schemas.microsoft.com/office/drawing/2014/main" val="1559643086"/>
                  </a:ext>
                </a:extLst>
              </a:tr>
              <a:tr h="1094854">
                <a:tc>
                  <a:txBody>
                    <a:bodyPr/>
                    <a:lstStyle/>
                    <a:p>
                      <a:r>
                        <a:rPr lang="en-AU" sz="1400" dirty="0">
                          <a:latin typeface="HurmeGeometricSans4 Regular" panose="020B0500020000000000" pitchFamily="34" charset="0"/>
                        </a:rPr>
                        <a:t>Culturally active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Acknowledge and celebrate cultures as a school (e.g. NAIDOC week, Chinese New Year, Diwali, etc. (links to cross-curriculum priorities)</a:t>
                      </a:r>
                    </a:p>
                    <a:p>
                      <a:pPr marL="285750" indent="-285750">
                        <a:buFont typeface="Arial" panose="020B0604020202020204" pitchFamily="34" charset="0"/>
                        <a:buChar char="•"/>
                      </a:pPr>
                      <a:r>
                        <a:rPr lang="en-AU" sz="1400" dirty="0">
                          <a:latin typeface="HurmeGeometricSans4 Regular" panose="020B0500020000000000" pitchFamily="34" charset="0"/>
                        </a:rPr>
                        <a:t>Ensure lessons are culturally diverse</a:t>
                      </a:r>
                    </a:p>
                    <a:p>
                      <a:pPr marL="285750" indent="-285750">
                        <a:buFont typeface="Arial" panose="020B0604020202020204" pitchFamily="34" charset="0"/>
                        <a:buChar char="•"/>
                      </a:pPr>
                      <a:r>
                        <a:rPr lang="en-AU" sz="1400" dirty="0">
                          <a:latin typeface="HurmeGeometricSans4 Regular" panose="020B0500020000000000" pitchFamily="34" charset="0"/>
                        </a:rPr>
                        <a:t>Celebrate and learn about student differences </a:t>
                      </a:r>
                    </a:p>
                    <a:p>
                      <a:pPr marL="285750" indent="-285750">
                        <a:buFont typeface="Arial" panose="020B0604020202020204" pitchFamily="34" charset="0"/>
                        <a:buChar char="•"/>
                      </a:pPr>
                      <a:r>
                        <a:rPr lang="en-AU" sz="1400" dirty="0">
                          <a:latin typeface="HurmeGeometricSans4 Regular" panose="020B0500020000000000" pitchFamily="34" charset="0"/>
                        </a:rPr>
                        <a:t>Translating documents for culturally and linguistically diverse families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2725600"/>
                  </a:ext>
                </a:extLst>
              </a:tr>
              <a:tr h="565749">
                <a:tc>
                  <a:txBody>
                    <a:bodyPr/>
                    <a:lstStyle/>
                    <a:p>
                      <a:r>
                        <a:rPr lang="en-AU" sz="1400" dirty="0">
                          <a:latin typeface="HurmeGeometricSans4 Regular" panose="020B0500020000000000" pitchFamily="34" charset="0"/>
                        </a:rPr>
                        <a:t>Socially active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Develop clubs or groups within the school tailored to different students’ interests Ensure the school holds events throughout the year to encourage social connection (e.g. markets, fundraisers, inviting other community organisations)</a:t>
                      </a:r>
                    </a:p>
                    <a:p>
                      <a:pPr marL="285750" indent="-285750">
                        <a:buFont typeface="Arial" panose="020B0604020202020204" pitchFamily="34" charset="0"/>
                        <a:buChar char="•"/>
                      </a:pPr>
                      <a:r>
                        <a:rPr lang="en-AU" sz="1400" dirty="0">
                          <a:latin typeface="HurmeGeometricSans4 Regular" panose="020B0500020000000000" pitchFamily="34" charset="0"/>
                        </a:rPr>
                        <a:t>Promote clubs or groups within your community for students to join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6332209"/>
                  </a:ext>
                </a:extLst>
              </a:tr>
              <a:tr h="565749">
                <a:tc>
                  <a:txBody>
                    <a:bodyPr/>
                    <a:lstStyle/>
                    <a:p>
                      <a:r>
                        <a:rPr lang="en-AU" sz="1400" dirty="0">
                          <a:latin typeface="HurmeGeometricSans4 Regular" panose="020B0500020000000000" pitchFamily="34" charset="0"/>
                        </a:rPr>
                        <a:t>Mentally active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Colouring or sensory corner in classrooms </a:t>
                      </a:r>
                    </a:p>
                    <a:p>
                      <a:pPr marL="285750" indent="-285750">
                        <a:buFont typeface="Arial" panose="020B0604020202020204" pitchFamily="34" charset="0"/>
                        <a:buChar char="•"/>
                      </a:pPr>
                      <a:r>
                        <a:rPr lang="en-AU" sz="1400" dirty="0">
                          <a:latin typeface="HurmeGeometricSans4 Regular" panose="020B0500020000000000" pitchFamily="34" charset="0"/>
                        </a:rPr>
                        <a:t>Sensory tents at large events </a:t>
                      </a:r>
                    </a:p>
                    <a:p>
                      <a:pPr marL="285750" indent="-285750">
                        <a:buFont typeface="Arial" panose="020B0604020202020204" pitchFamily="34" charset="0"/>
                        <a:buChar char="•"/>
                      </a:pPr>
                      <a:r>
                        <a:rPr lang="en-AU" sz="1400" dirty="0">
                          <a:latin typeface="HurmeGeometricSans4 Regular" panose="020B0500020000000000" pitchFamily="34" charset="0"/>
                        </a:rPr>
                        <a:t>Ensure books and games are available to students during breaks to encourage mental activity </a:t>
                      </a:r>
                    </a:p>
                    <a:p>
                      <a:pPr marL="285750" indent="-285750">
                        <a:buFont typeface="Arial" panose="020B0604020202020204" pitchFamily="34" charset="0"/>
                        <a:buChar char="•"/>
                      </a:pPr>
                      <a:r>
                        <a:rPr lang="en-AU" sz="1400" dirty="0">
                          <a:latin typeface="HurmeGeometricSans4 Regular" panose="020B0500020000000000" pitchFamily="34" charset="0"/>
                        </a:rPr>
                        <a:t>Provide opportunities for students to participate in art and music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2859787"/>
                  </a:ext>
                </a:extLst>
              </a:tr>
              <a:tr h="565749">
                <a:tc>
                  <a:txBody>
                    <a:bodyPr/>
                    <a:lstStyle/>
                    <a:p>
                      <a:r>
                        <a:rPr lang="en-AU" sz="1400" dirty="0">
                          <a:latin typeface="HurmeGeometricSans4 Regular" panose="020B0500020000000000" pitchFamily="34" charset="0"/>
                        </a:rPr>
                        <a:t>Spiritually active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Allowing space for students to pray</a:t>
                      </a:r>
                    </a:p>
                    <a:p>
                      <a:pPr marL="285750" indent="-285750">
                        <a:buFont typeface="Arial" panose="020B0604020202020204" pitchFamily="34" charset="0"/>
                        <a:buChar char="•"/>
                      </a:pPr>
                      <a:r>
                        <a:rPr lang="en-AU" sz="1400" dirty="0">
                          <a:latin typeface="HurmeGeometricSans4 Regular" panose="020B0500020000000000" pitchFamily="34" charset="0"/>
                        </a:rPr>
                        <a:t>Understanding and respecting student’s spiritual and religious beliefs </a:t>
                      </a:r>
                    </a:p>
                    <a:p>
                      <a:pPr marL="285750" indent="-285750">
                        <a:buFont typeface="Arial" panose="020B0604020202020204" pitchFamily="34" charset="0"/>
                        <a:buChar char="•"/>
                      </a:pPr>
                      <a:r>
                        <a:rPr lang="en-AU" sz="1400" dirty="0">
                          <a:latin typeface="HurmeGeometricSans4 Regular" panose="020B0500020000000000" pitchFamily="34" charset="0"/>
                        </a:rPr>
                        <a:t>Regular school or class meditation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8568162"/>
                  </a:ext>
                </a:extLst>
              </a:tr>
              <a:tr h="471696">
                <a:tc>
                  <a:txBody>
                    <a:bodyPr/>
                    <a:lstStyle/>
                    <a:p>
                      <a:r>
                        <a:rPr lang="en-AU" sz="1400" dirty="0">
                          <a:latin typeface="HurmeGeometricSans4 Regular" panose="020B0500020000000000" pitchFamily="34" charset="0"/>
                        </a:rPr>
                        <a:t>Physically active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AU" sz="1400" dirty="0">
                          <a:latin typeface="HurmeGeometricSans4 Regular" panose="020B0500020000000000" pitchFamily="34" charset="0"/>
                        </a:rPr>
                        <a:t>Morning physical activity or yoga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a:solidFill>
                            <a:schemeClr val="tx1"/>
                          </a:solidFill>
                          <a:latin typeface="HurmeGeometricSans4 Regular" panose="020B0500020000000000" pitchFamily="34" charset="0"/>
                        </a:rPr>
                        <a:t>Equipment available to students at lunch time to encourage physical activity </a:t>
                      </a:r>
                    </a:p>
                    <a:p>
                      <a:pPr marL="285750" indent="-285750">
                        <a:buFont typeface="Arial" panose="020B0604020202020204" pitchFamily="34" charset="0"/>
                        <a:buChar char="•"/>
                      </a:pPr>
                      <a:r>
                        <a:rPr lang="en-AU" sz="1400" dirty="0">
                          <a:latin typeface="HurmeGeometricSans4 Regular" panose="020B0500020000000000" pitchFamily="34" charset="0"/>
                        </a:rPr>
                        <a:t>Promote school sporting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8940308"/>
                  </a:ext>
                </a:extLst>
              </a:tr>
            </a:tbl>
          </a:graphicData>
        </a:graphic>
      </p:graphicFrame>
    </p:spTree>
    <p:extLst>
      <p:ext uri="{BB962C8B-B14F-4D97-AF65-F5344CB8AC3E}">
        <p14:creationId xmlns:p14="http://schemas.microsoft.com/office/powerpoint/2010/main" val="2143452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9BD26E-9605-412C-8989-E43088B72693}"/>
              </a:ext>
            </a:extLst>
          </p:cNvPr>
          <p:cNvSpPr txBox="1"/>
          <p:nvPr/>
        </p:nvSpPr>
        <p:spPr>
          <a:xfrm>
            <a:off x="798372" y="501950"/>
            <a:ext cx="9614208" cy="1200329"/>
          </a:xfrm>
          <a:prstGeom prst="rect">
            <a:avLst/>
          </a:prstGeom>
          <a:noFill/>
        </p:spPr>
        <p:txBody>
          <a:bodyPr wrap="square" rtlCol="0">
            <a:spAutoFit/>
          </a:bodyPr>
          <a:lstStyle/>
          <a:p>
            <a:r>
              <a:rPr lang="en-AU" sz="3600" b="1" dirty="0">
                <a:solidFill>
                  <a:srgbClr val="723781"/>
                </a:solidFill>
                <a:latin typeface="HurmeGeometricSans4 SemiBold" panose="020B0700020000000000" pitchFamily="34" charset="0"/>
              </a:rPr>
              <a:t>Benefits of this:</a:t>
            </a:r>
          </a:p>
          <a:p>
            <a:endParaRPr lang="en-AU" dirty="0"/>
          </a:p>
          <a:p>
            <a:endParaRPr lang="en-US" dirty="0"/>
          </a:p>
        </p:txBody>
      </p:sp>
      <p:pic>
        <p:nvPicPr>
          <p:cNvPr id="8" name="Picture 7">
            <a:extLst>
              <a:ext uri="{FF2B5EF4-FFF2-40B4-BE49-F238E27FC236}">
                <a16:creationId xmlns:a16="http://schemas.microsoft.com/office/drawing/2014/main" id="{55B18FF4-1218-4714-B551-35E72EB6A4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504" y1="33122" x2="43636" y2="33439"/>
                        <a14:foregroundMark x1="43636" y1="33439" x2="79339" y2="32488"/>
                        <a14:foregroundMark x1="58678" y1="37242" x2="58678" y2="37242"/>
                        <a14:foregroundMark x1="49752" y1="34231" x2="47934" y2="56894"/>
                        <a14:foregroundMark x1="52066" y1="14580" x2="52066" y2="14580"/>
                        <a14:foregroundMark x1="53884" y1="18700" x2="53884" y2="18700"/>
                      </a14:backgroundRemoval>
                    </a14:imgEffect>
                  </a14:imgLayer>
                </a14:imgProps>
              </a:ext>
            </a:extLst>
          </a:blip>
          <a:stretch>
            <a:fillRect/>
          </a:stretch>
        </p:blipFill>
        <p:spPr>
          <a:xfrm>
            <a:off x="869375" y="1893209"/>
            <a:ext cx="1651428" cy="1722399"/>
          </a:xfrm>
          <a:prstGeom prst="rect">
            <a:avLst/>
          </a:prstGeom>
        </p:spPr>
      </p:pic>
      <p:sp>
        <p:nvSpPr>
          <p:cNvPr id="9" name="TextBox 8">
            <a:extLst>
              <a:ext uri="{FF2B5EF4-FFF2-40B4-BE49-F238E27FC236}">
                <a16:creationId xmlns:a16="http://schemas.microsoft.com/office/drawing/2014/main" id="{00F489DB-0B89-AC68-044D-73E94E80C3D5}"/>
              </a:ext>
            </a:extLst>
          </p:cNvPr>
          <p:cNvSpPr txBox="1"/>
          <p:nvPr/>
        </p:nvSpPr>
        <p:spPr>
          <a:xfrm>
            <a:off x="712794" y="3655139"/>
            <a:ext cx="2138403" cy="646331"/>
          </a:xfrm>
          <a:prstGeom prst="rect">
            <a:avLst/>
          </a:prstGeom>
          <a:noFill/>
        </p:spPr>
        <p:txBody>
          <a:bodyPr wrap="square" rtlCol="0">
            <a:spAutoFit/>
          </a:bodyPr>
          <a:lstStyle/>
          <a:p>
            <a:r>
              <a:rPr lang="en-AU" dirty="0">
                <a:latin typeface="HurmeGeometricSans4 Regular" panose="020B0500020000000000" pitchFamily="34" charset="0"/>
              </a:rPr>
              <a:t>Greater physical fitness and health</a:t>
            </a:r>
          </a:p>
        </p:txBody>
      </p:sp>
      <p:sp>
        <p:nvSpPr>
          <p:cNvPr id="10" name="TextBox 9">
            <a:extLst>
              <a:ext uri="{FF2B5EF4-FFF2-40B4-BE49-F238E27FC236}">
                <a16:creationId xmlns:a16="http://schemas.microsoft.com/office/drawing/2014/main" id="{477FD09E-9B2F-1BD0-4553-669EB7E7B8AF}"/>
              </a:ext>
            </a:extLst>
          </p:cNvPr>
          <p:cNvSpPr txBox="1"/>
          <p:nvPr/>
        </p:nvSpPr>
        <p:spPr>
          <a:xfrm>
            <a:off x="3087676" y="3637122"/>
            <a:ext cx="2894534" cy="646331"/>
          </a:xfrm>
          <a:prstGeom prst="rect">
            <a:avLst/>
          </a:prstGeom>
          <a:noFill/>
        </p:spPr>
        <p:txBody>
          <a:bodyPr wrap="square" rtlCol="0">
            <a:spAutoFit/>
          </a:bodyPr>
          <a:lstStyle/>
          <a:p>
            <a:pPr algn="ctr"/>
            <a:r>
              <a:rPr lang="en-AU" dirty="0">
                <a:latin typeface="HurmeGeometricSans4 Regular" panose="020B0500020000000000" pitchFamily="34" charset="0"/>
              </a:rPr>
              <a:t>Improved</a:t>
            </a:r>
          </a:p>
          <a:p>
            <a:pPr algn="ctr"/>
            <a:r>
              <a:rPr lang="en-AU" dirty="0">
                <a:latin typeface="HurmeGeometricSans4 Regular" panose="020B0500020000000000" pitchFamily="34" charset="0"/>
              </a:rPr>
              <a:t>psychological wellbeing</a:t>
            </a:r>
          </a:p>
        </p:txBody>
      </p:sp>
      <p:pic>
        <p:nvPicPr>
          <p:cNvPr id="16" name="Picture 15" descr="Icon&#10;&#10;Description automatically generated">
            <a:extLst>
              <a:ext uri="{FF2B5EF4-FFF2-40B4-BE49-F238E27FC236}">
                <a16:creationId xmlns:a16="http://schemas.microsoft.com/office/drawing/2014/main" id="{46D69F57-E8D5-F371-1813-FDC06D60A3B3}"/>
              </a:ext>
            </a:extLst>
          </p:cNvPr>
          <p:cNvPicPr>
            <a:picLocks noChangeAspect="1"/>
          </p:cNvPicPr>
          <p:nvPr/>
        </p:nvPicPr>
        <p:blipFill rotWithShape="1">
          <a:blip r:embed="rId5"/>
          <a:srcRect l="7976" t="7319" r="10074" b="43605"/>
          <a:stretch/>
        </p:blipFill>
        <p:spPr>
          <a:xfrm>
            <a:off x="3220645" y="1449140"/>
            <a:ext cx="2423743" cy="205301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B9743444-0048-DFA3-9F92-F557B04E9B33}"/>
              </a:ext>
            </a:extLst>
          </p:cNvPr>
          <p:cNvPicPr>
            <a:picLocks noChangeAspect="1"/>
          </p:cNvPicPr>
          <p:nvPr/>
        </p:nvPicPr>
        <p:blipFill rotWithShape="1">
          <a:blip r:embed="rId6"/>
          <a:srcRect l="12452" t="17838" r="10472" b="50000"/>
          <a:stretch/>
        </p:blipFill>
        <p:spPr>
          <a:xfrm rot="20177719">
            <a:off x="5651924" y="1841986"/>
            <a:ext cx="3091873" cy="1824844"/>
          </a:xfrm>
          <a:prstGeom prst="rect">
            <a:avLst/>
          </a:prstGeom>
        </p:spPr>
      </p:pic>
      <p:sp>
        <p:nvSpPr>
          <p:cNvPr id="21" name="TextBox 20">
            <a:extLst>
              <a:ext uri="{FF2B5EF4-FFF2-40B4-BE49-F238E27FC236}">
                <a16:creationId xmlns:a16="http://schemas.microsoft.com/office/drawing/2014/main" id="{41BD298C-9A0F-8ABD-DA01-B9EBD3ABA44D}"/>
              </a:ext>
            </a:extLst>
          </p:cNvPr>
          <p:cNvSpPr txBox="1"/>
          <p:nvPr/>
        </p:nvSpPr>
        <p:spPr>
          <a:xfrm>
            <a:off x="5982210" y="3903312"/>
            <a:ext cx="2617469" cy="369332"/>
          </a:xfrm>
          <a:prstGeom prst="rect">
            <a:avLst/>
          </a:prstGeom>
          <a:noFill/>
        </p:spPr>
        <p:txBody>
          <a:bodyPr wrap="square" rtlCol="0">
            <a:spAutoFit/>
          </a:bodyPr>
          <a:lstStyle/>
          <a:p>
            <a:pPr algn="ctr"/>
            <a:r>
              <a:rPr lang="en-AU" dirty="0">
                <a:latin typeface="HurmeGeometricSans4 Regular" panose="020B0500020000000000" pitchFamily="34" charset="0"/>
              </a:rPr>
              <a:t>Positive self-esteem</a:t>
            </a:r>
          </a:p>
        </p:txBody>
      </p:sp>
      <p:sp>
        <p:nvSpPr>
          <p:cNvPr id="24" name="TextBox 23">
            <a:extLst>
              <a:ext uri="{FF2B5EF4-FFF2-40B4-BE49-F238E27FC236}">
                <a16:creationId xmlns:a16="http://schemas.microsoft.com/office/drawing/2014/main" id="{92C246E7-C8F2-A555-14CC-20EB06CF2D8D}"/>
              </a:ext>
            </a:extLst>
          </p:cNvPr>
          <p:cNvSpPr txBox="1"/>
          <p:nvPr/>
        </p:nvSpPr>
        <p:spPr>
          <a:xfrm>
            <a:off x="8938910" y="3903312"/>
            <a:ext cx="2617469" cy="369332"/>
          </a:xfrm>
          <a:prstGeom prst="rect">
            <a:avLst/>
          </a:prstGeom>
          <a:noFill/>
        </p:spPr>
        <p:txBody>
          <a:bodyPr wrap="square" rtlCol="0">
            <a:spAutoFit/>
          </a:bodyPr>
          <a:lstStyle/>
          <a:p>
            <a:pPr algn="ctr"/>
            <a:r>
              <a:rPr lang="en-AU" dirty="0">
                <a:latin typeface="HurmeGeometricSans4 Regular" panose="020B0500020000000000" pitchFamily="34" charset="0"/>
              </a:rPr>
              <a:t>Reduced stress levels</a:t>
            </a:r>
          </a:p>
        </p:txBody>
      </p:sp>
      <p:pic>
        <p:nvPicPr>
          <p:cNvPr id="2" name="Picture 1" descr="Logo, icon&#10;&#10;Description automatically generated">
            <a:extLst>
              <a:ext uri="{FF2B5EF4-FFF2-40B4-BE49-F238E27FC236}">
                <a16:creationId xmlns:a16="http://schemas.microsoft.com/office/drawing/2014/main" id="{02E1755D-8DD0-A8AD-8F97-B3E12E8B4C7B}"/>
              </a:ext>
            </a:extLst>
          </p:cNvPr>
          <p:cNvPicPr>
            <a:picLocks noChangeAspect="1"/>
          </p:cNvPicPr>
          <p:nvPr/>
        </p:nvPicPr>
        <p:blipFill rotWithShape="1">
          <a:blip r:embed="rId7"/>
          <a:srcRect l="4802" t="21681" r="3356" b="32423"/>
          <a:stretch/>
        </p:blipFill>
        <p:spPr>
          <a:xfrm>
            <a:off x="9085878" y="2021965"/>
            <a:ext cx="2323531" cy="1642318"/>
          </a:xfrm>
          <a:prstGeom prst="rect">
            <a:avLst/>
          </a:prstGeom>
        </p:spPr>
      </p:pic>
    </p:spTree>
    <p:extLst>
      <p:ext uri="{BB962C8B-B14F-4D97-AF65-F5344CB8AC3E}">
        <p14:creationId xmlns:p14="http://schemas.microsoft.com/office/powerpoint/2010/main" val="2563287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11448</TotalTime>
  <Words>1551</Words>
  <Application>Microsoft Office PowerPoint</Application>
  <PresentationFormat>Widescreen</PresentationFormat>
  <Paragraphs>298</Paragraphs>
  <Slides>38</Slides>
  <Notes>32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38</vt:i4>
      </vt:variant>
    </vt:vector>
  </HeadingPairs>
  <TitlesOfParts>
    <vt:vector size="51" baseType="lpstr">
      <vt:lpstr>Arial</vt:lpstr>
      <vt:lpstr>Calibri</vt:lpstr>
      <vt:lpstr>HElvetica</vt:lpstr>
      <vt:lpstr>Hurme Geometric Sans 4</vt:lpstr>
      <vt:lpstr>Hurme Geometric Sans 4 Black</vt:lpstr>
      <vt:lpstr>HurmeGeometricSans4 Black</vt:lpstr>
      <vt:lpstr>HurmeGeometricSans4 Bold</vt:lpstr>
      <vt:lpstr>HurmeGeometricSans4 Regular</vt:lpstr>
      <vt:lpstr>HurmeGeometricSans4 SemiBold</vt:lpstr>
      <vt:lpstr>Office Theme</vt:lpstr>
      <vt:lpstr>Custom Design</vt:lpstr>
      <vt:lpstr>1_Custom Design</vt:lpstr>
      <vt:lpstr>2_Custom Design</vt:lpstr>
      <vt:lpstr>Creating Mentally Healthy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Dungey</dc:creator>
  <cp:lastModifiedBy>Kira Hardy</cp:lastModifiedBy>
  <cp:revision>164</cp:revision>
  <cp:lastPrinted>2020-10-20T09:32:32Z</cp:lastPrinted>
  <dcterms:created xsi:type="dcterms:W3CDTF">2020-10-19T09:39:28Z</dcterms:created>
  <dcterms:modified xsi:type="dcterms:W3CDTF">2024-02-06T05:27:57Z</dcterms:modified>
</cp:coreProperties>
</file>